
<file path=[Content_Types].xml><?xml version="1.0" encoding="utf-8"?>
<Types xmlns="http://schemas.openxmlformats.org/package/2006/content-types">
  <Override PartName="/ppt/slideMasters/slideMaster3.xml" ContentType="application/vnd.openxmlformats-officedocument.presentationml.slideMaster+xml"/>
  <Override PartName="/ppt/slideLayouts/slideLayout39.xml" ContentType="application/vnd.openxmlformats-officedocument.presentationml.slideLayout+xml"/>
  <Override PartName="/ppt/theme/theme5.xml" ContentType="application/vnd.openxmlformats-officedocument.theme+xml"/>
  <Override PartName="/ppt/slideLayouts/slideLayout57.xml" ContentType="application/vnd.openxmlformats-officedocument.presentationml.slideLayout+xml"/>
  <Override PartName="/ppt/slideLayouts/slideLayout86.xml" ContentType="application/vnd.openxmlformats-officedocument.presentationml.slideLayout+xml"/>
  <Override PartName="/ppt/slideLayouts/slideLayout128.xml" ContentType="application/vnd.openxmlformats-officedocument.presentationml.slideLayout+xml"/>
  <Override PartName="/ppt/slides/slide4.xml" ContentType="application/vnd.openxmlformats-officedocument.presentationml.slide+xml"/>
  <Override PartName="/ppt/slides/slide18.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Layouts/slideLayout28.xml" ContentType="application/vnd.openxmlformats-officedocument.presentationml.slideLayout+xml"/>
  <Override PartName="/ppt/slideLayouts/slideLayout46.xml" ContentType="application/vnd.openxmlformats-officedocument.presentationml.slideLayout+xml"/>
  <Override PartName="/ppt/slideLayouts/slideLayout64.xml" ContentType="application/vnd.openxmlformats-officedocument.presentationml.slideLayout+xml"/>
  <Override PartName="/ppt/slideLayouts/slideLayout75.xml" ContentType="application/vnd.openxmlformats-officedocument.presentationml.slideLayout+xml"/>
  <Override PartName="/ppt/slideLayouts/slideLayout93.xml" ContentType="application/vnd.openxmlformats-officedocument.presentationml.slideLayout+xml"/>
  <Override PartName="/ppt/slideLayouts/slideLayout117.xml" ContentType="application/vnd.openxmlformats-officedocument.presentationml.slideLayout+xml"/>
  <Override PartName="/ppt/theme/theme1.xml" ContentType="application/vnd.openxmlformats-officedocument.theme+xml"/>
  <Override PartName="/ppt/slideLayouts/slideLayout2.xml" ContentType="application/vnd.openxmlformats-officedocument.presentationml.slideLayout+xml"/>
  <Override PartName="/ppt/slideLayouts/slideLayout35.xml" ContentType="application/vnd.openxmlformats-officedocument.presentationml.slideLayout+xml"/>
  <Override PartName="/ppt/slideLayouts/slideLayout53.xml" ContentType="application/vnd.openxmlformats-officedocument.presentationml.slideLayout+xml"/>
  <Override PartName="/ppt/slideLayouts/slideLayout82.xml" ContentType="application/vnd.openxmlformats-officedocument.presentationml.slideLayout+xml"/>
  <Override PartName="/ppt/slideLayouts/slideLayout106.xml" ContentType="application/vnd.openxmlformats-officedocument.presentationml.slideLayout+xml"/>
  <Override PartName="/ppt/slideLayouts/slideLayout124.xml" ContentType="application/vnd.openxmlformats-officedocument.presentationml.slideLayout+xml"/>
  <Default Extension="xml" ContentType="application/xml"/>
  <Override PartName="/ppt/slides/slide14.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Layouts/slideLayout24.xml" ContentType="application/vnd.openxmlformats-officedocument.presentationml.slideLayout+xml"/>
  <Override PartName="/ppt/slideLayouts/slideLayout42.xml" ContentType="application/vnd.openxmlformats-officedocument.presentationml.slideLayout+xml"/>
  <Override PartName="/ppt/slideLayouts/slideLayout60.xml" ContentType="application/vnd.openxmlformats-officedocument.presentationml.slideLayout+xml"/>
  <Override PartName="/ppt/slideLayouts/slideLayout71.xml" ContentType="application/vnd.openxmlformats-officedocument.presentationml.slideLayout+xml"/>
  <Override PartName="/ppt/slideLayouts/slideLayout113.xml" ContentType="application/vnd.openxmlformats-officedocument.presentationml.slideLayout+xml"/>
  <Override PartName="/ppt/slideLayouts/slideLayout131.xml" ContentType="application/vnd.openxmlformats-officedocument.presentationml.slideLayout+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20.xml" ContentType="application/vnd.openxmlformats-officedocument.presentationml.slideLayout+xml"/>
  <Override PartName="/ppt/slideLayouts/slideLayout31.xml" ContentType="application/vnd.openxmlformats-officedocument.presentationml.slideLayout+xml"/>
  <Override PartName="/ppt/slideLayouts/slideLayout102.xml" ContentType="application/vnd.openxmlformats-officedocument.presentationml.slideLayout+xml"/>
  <Override PartName="/ppt/slideLayouts/slideLayout120.xml" ContentType="application/vnd.openxmlformats-officedocument.presentationml.slideLayout+xml"/>
  <Override PartName="/docProps/custom.xml" ContentType="application/vnd.openxmlformats-officedocument.custom-properties+xml"/>
  <Override PartName="/ppt/slideMasters/slideMaster8.xml" ContentType="application/vnd.openxmlformats-officedocument.presentationml.slideMaster+xml"/>
  <Override PartName="/ppt/slideMasters/slideMaster11.xml" ContentType="application/vnd.openxmlformats-officedocument.presentationml.slideMaster+xml"/>
  <Override PartName="/ppt/slideMasters/slideMaster4.xml" ContentType="application/vnd.openxmlformats-officedocument.presentationml.slideMaster+xml"/>
  <Override PartName="/ppt/slides/slide9.xml" ContentType="application/vnd.openxmlformats-officedocument.presentationml.slide+xml"/>
  <Override PartName="/ppt/viewProps.xml" ContentType="application/vnd.openxmlformats-officedocument.presentationml.viewProps+xml"/>
  <Override PartName="/ppt/theme/theme6.xml" ContentType="application/vnd.openxmlformats-officedocument.theme+xml"/>
  <Override PartName="/ppt/slideLayouts/slideLayout69.xml" ContentType="application/vnd.openxmlformats-officedocument.presentationml.slideLayout+xml"/>
  <Override PartName="/ppt/slideLayouts/slideLayout87.xml" ContentType="application/vnd.openxmlformats-officedocument.presentationml.slideLayout+xml"/>
  <Override PartName="/ppt/slideLayouts/slideLayout98.xml" ContentType="application/vnd.openxmlformats-officedocument.presentationml.slideLayout+xml"/>
  <Override PartName="/ppt/theme/theme10.xml" ContentType="application/vnd.openxmlformats-officedocument.theme+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Default Extension="png" ContentType="image/png"/>
  <Override PartName="/ppt/slideLayouts/slideLayout29.xml" ContentType="application/vnd.openxmlformats-officedocument.presentationml.slideLayout+xml"/>
  <Override PartName="/ppt/slideLayouts/slideLayout58.xml" ContentType="application/vnd.openxmlformats-officedocument.presentationml.slideLayout+xml"/>
  <Override PartName="/ppt/slideLayouts/slideLayout76.xml" ContentType="application/vnd.openxmlformats-officedocument.presentationml.slideLayout+xml"/>
  <Override PartName="/ppt/slideLayouts/slideLayout118.xml" ContentType="application/vnd.openxmlformats-officedocument.presentationml.slideLayout+xml"/>
  <Override PartName="/ppt/slideLayouts/slideLayout129.xml" ContentType="application/vnd.openxmlformats-officedocument.presentationml.slideLayout+xml"/>
  <Override PartName="/ppt/presProps.xml" ContentType="application/vnd.openxmlformats-officedocument.presentationml.presProps+xml"/>
  <Override PartName="/ppt/slideLayouts/slideLayout18.xml" ContentType="application/vnd.openxmlformats-officedocument.presentationml.slideLayout+xml"/>
  <Override PartName="/ppt/theme/theme2.xml" ContentType="application/vnd.openxmlformats-officedocument.theme+xml"/>
  <Override PartName="/ppt/slideLayouts/slideLayout36.xml" ContentType="application/vnd.openxmlformats-officedocument.presentationml.slideLayout+xml"/>
  <Override PartName="/ppt/slideLayouts/slideLayout47.xml" ContentType="application/vnd.openxmlformats-officedocument.presentationml.slideLayout+xml"/>
  <Override PartName="/ppt/slideLayouts/slideLayout65.xml" ContentType="application/vnd.openxmlformats-officedocument.presentationml.slideLayout+xml"/>
  <Override PartName="/ppt/slideLayouts/slideLayout83.xml" ContentType="application/vnd.openxmlformats-officedocument.presentationml.slideLayout+xml"/>
  <Override PartName="/ppt/slideLayouts/slideLayout94.xml" ContentType="application/vnd.openxmlformats-officedocument.presentationml.slideLayout+xml"/>
  <Override PartName="/ppt/slideLayouts/slideLayout107.xml" ContentType="application/vnd.openxmlformats-officedocument.presentationml.slideLayout+xml"/>
  <Override PartName="/ppt/slides/slide1.xml" ContentType="application/vnd.openxmlformats-officedocument.presentationml.slide+xml"/>
  <Override PartName="/ppt/slides/slide15.xml" ContentType="application/vnd.openxmlformats-officedocument.presentationml.slide+xml"/>
  <Override PartName="/ppt/slideLayouts/slideLayout3.xml" ContentType="application/vnd.openxmlformats-officedocument.presentationml.slideLayout+xml"/>
  <Override PartName="/ppt/slideLayouts/slideLayout25.xml" ContentType="application/vnd.openxmlformats-officedocument.presentationml.slideLayout+xml"/>
  <Override PartName="/ppt/slideLayouts/slideLayout43.xml" ContentType="application/vnd.openxmlformats-officedocument.presentationml.slideLayout+xml"/>
  <Override PartName="/ppt/slideLayouts/slideLayout54.xml" ContentType="application/vnd.openxmlformats-officedocument.presentationml.slideLayout+xml"/>
  <Override PartName="/ppt/slideLayouts/slideLayout72.xml" ContentType="application/vnd.openxmlformats-officedocument.presentationml.slideLayout+xml"/>
  <Override PartName="/ppt/slideLayouts/slideLayout90.xml" ContentType="application/vnd.openxmlformats-officedocument.presentationml.slideLayout+xml"/>
  <Override PartName="/ppt/slideLayouts/slideLayout114.xml" ContentType="application/vnd.openxmlformats-officedocument.presentationml.slideLayout+xml"/>
  <Override PartName="/ppt/slideLayouts/slideLayout125.xml" ContentType="application/vnd.openxmlformats-officedocument.presentationml.slideLayout+xml"/>
  <Override PartName="/ppt/presentation.xml" ContentType="application/vnd.openxmlformats-officedocument.presentationml.presentation.main+xml"/>
  <Override PartName="/ppt/slides/slide22.xml" ContentType="application/vnd.openxmlformats-officedocument.presentationml.slide+xml"/>
  <Override PartName="/ppt/slideLayouts/slideLayout14.xml" ContentType="application/vnd.openxmlformats-officedocument.presentationml.slideLayout+xml"/>
  <Override PartName="/ppt/slideLayouts/slideLayout32.xml" ContentType="application/vnd.openxmlformats-officedocument.presentationml.slideLayout+xml"/>
  <Override PartName="/ppt/slideLayouts/slideLayout61.xml" ContentType="application/vnd.openxmlformats-officedocument.presentationml.slideLayout+xml"/>
  <Override PartName="/ppt/slideLayouts/slideLayout103.xml" ContentType="application/vnd.openxmlformats-officedocument.presentationml.slideLayout+xml"/>
  <Override PartName="/ppt/slideLayouts/slideLayout132.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Layouts/slideLayout21.xml" ContentType="application/vnd.openxmlformats-officedocument.presentationml.slideLayout+xml"/>
  <Override PartName="/ppt/slideLayouts/slideLayout50.xml" ContentType="application/vnd.openxmlformats-officedocument.presentationml.slideLayout+xml"/>
  <Override PartName="/ppt/slideLayouts/slideLayout110.xml" ContentType="application/vnd.openxmlformats-officedocument.presentationml.slideLayout+xml"/>
  <Override PartName="/ppt/slideLayouts/slideLayout121.xml" ContentType="application/vnd.openxmlformats-officedocument.presentationml.slideLayout+xml"/>
  <Override PartName="/ppt/slideMasters/slideMaster9.xml" ContentType="application/vnd.openxmlformats-officedocument.presentationml.slideMaster+xml"/>
  <Override PartName="/ppt/slideMasters/slideMaster12.xml" ContentType="application/vnd.openxmlformats-officedocument.presentationml.slideMaster+xml"/>
  <Override PartName="/ppt/slideLayouts/slideLayout10.xml" ContentType="application/vnd.openxmlformats-officedocument.presentationml.slideLayout+xml"/>
  <Override PartName="/ppt/slideLayouts/slideLayout99.xml" ContentType="application/vnd.openxmlformats-officedocument.presentationml.slideLayout+xml"/>
  <Override PartName="/ppt/slideMasters/slideMaster5.xml" ContentType="application/vnd.openxmlformats-officedocument.presentationml.slideMaster+xml"/>
  <Override PartName="/ppt/slideLayouts/slideLayout59.xml" ContentType="application/vnd.openxmlformats-officedocument.presentationml.slideLayout+xml"/>
  <Override PartName="/ppt/theme/theme7.xml" ContentType="application/vnd.openxmlformats-officedocument.theme+xml"/>
  <Override PartName="/ppt/slideLayouts/slideLayout88.xml" ContentType="application/vnd.openxmlformats-officedocument.presentationml.slideLayout+xml"/>
  <Override PartName="/ppt/theme/theme11.xml" ContentType="application/vnd.openxmlformats-officedocument.theme+xml"/>
  <Override PartName="/docProps/core.xml" ContentType="application/vnd.openxmlformats-package.core-properties+xml"/>
  <Override PartName="/ppt/slides/slide6.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slideLayouts/slideLayout48.xml" ContentType="application/vnd.openxmlformats-officedocument.presentationml.slideLayout+xml"/>
  <Override PartName="/ppt/slideLayouts/slideLayout66.xml" ContentType="application/vnd.openxmlformats-officedocument.presentationml.slideLayout+xml"/>
  <Override PartName="/ppt/slideLayouts/slideLayout77.xml" ContentType="application/vnd.openxmlformats-officedocument.presentationml.slideLayout+xml"/>
  <Override PartName="/ppt/slideLayouts/slideLayout95.xml" ContentType="application/vnd.openxmlformats-officedocument.presentationml.slideLayout+xml"/>
  <Override PartName="/ppt/slideLayouts/slideLayout119.xml" ContentType="application/vnd.openxmlformats-officedocument.presentationml.slideLayout+xml"/>
  <Override PartName="/ppt/slideMasters/slideMaster1.xml" ContentType="application/vnd.openxmlformats-officedocument.presentationml.slideMaster+xml"/>
  <Override PartName="/ppt/slideLayouts/slideLayout4.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55.xml" ContentType="application/vnd.openxmlformats-officedocument.presentationml.slideLayout+xml"/>
  <Override PartName="/ppt/slideLayouts/slideLayout84.xml" ContentType="application/vnd.openxmlformats-officedocument.presentationml.slideLayout+xml"/>
  <Override PartName="/ppt/slideLayouts/slideLayout108.xml" ContentType="application/vnd.openxmlformats-officedocument.presentationml.slideLayout+xml"/>
  <Override PartName="/ppt/slideLayouts/slideLayout12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Layouts/slideLayout15.xml" ContentType="application/vnd.openxmlformats-officedocument.presentationml.slideLayout+xml"/>
  <Override PartName="/ppt/slideLayouts/slideLayout26.xml" ContentType="application/vnd.openxmlformats-officedocument.presentationml.slideLayout+xml"/>
  <Override PartName="/ppt/slideLayouts/slideLayout44.xml" ContentType="application/vnd.openxmlformats-officedocument.presentationml.slideLayout+xml"/>
  <Override PartName="/ppt/slideLayouts/slideLayout62.xml" ContentType="application/vnd.openxmlformats-officedocument.presentationml.slideLayout+xml"/>
  <Override PartName="/ppt/slideLayouts/slideLayout73.xml" ContentType="application/vnd.openxmlformats-officedocument.presentationml.slideLayout+xml"/>
  <Override PartName="/ppt/slideLayouts/slideLayout91.xml" ContentType="application/vnd.openxmlformats-officedocument.presentationml.slideLayout+xml"/>
  <Override PartName="/ppt/slideLayouts/slideLayout115.xml" ContentType="application/vnd.openxmlformats-officedocument.presentationml.slideLayout+xml"/>
  <Default Extension="rels" ContentType="application/vnd.openxmlformats-package.relationships+xml"/>
  <Override PartName="/ppt/slideLayouts/slideLayout22.xml" ContentType="application/vnd.openxmlformats-officedocument.presentationml.slideLayout+xml"/>
  <Override PartName="/ppt/slideLayouts/slideLayout33.xml" ContentType="application/vnd.openxmlformats-officedocument.presentationml.slideLayout+xml"/>
  <Override PartName="/ppt/slideLayouts/slideLayout51.xml" ContentType="application/vnd.openxmlformats-officedocument.presentationml.slideLayout+xml"/>
  <Override PartName="/ppt/slideLayouts/slideLayout80.xml" ContentType="application/vnd.openxmlformats-officedocument.presentationml.slideLayout+xml"/>
  <Override PartName="/ppt/slideLayouts/slideLayout104.xml" ContentType="application/vnd.openxmlformats-officedocument.presentationml.slideLayout+xml"/>
  <Override PartName="/ppt/slideLayouts/slideLayout122.xml" ContentType="application/vnd.openxmlformats-officedocument.presentationml.slideLayout+xml"/>
  <Override PartName="/ppt/slides/slide12.xml" ContentType="application/vnd.openxmlformats-officedocument.presentationml.slide+xml"/>
  <Override PartName="/ppt/slideLayouts/slideLayout11.xml" ContentType="application/vnd.openxmlformats-officedocument.presentationml.slideLayout+xml"/>
  <Override PartName="/ppt/slideLayouts/slideLayout40.xml" ContentType="application/vnd.openxmlformats-officedocument.presentationml.slideLayout+xml"/>
  <Override PartName="/ppt/slideLayouts/slideLayout111.xml" ContentType="application/vnd.openxmlformats-officedocument.presentationml.slideLayout+xml"/>
  <Override PartName="/ppt/slideLayouts/slideLayout100.xml" ContentType="application/vnd.openxmlformats-officedocument.presentationml.slideLayout+xml"/>
  <Override PartName="/ppt/slideMasters/slideMaster6.xml" ContentType="application/vnd.openxmlformats-officedocument.presentationml.slideMaster+xml"/>
  <Override PartName="/ppt/theme/theme8.xml" ContentType="application/vnd.openxmlformats-officedocument.theme+xml"/>
  <Override PartName="/ppt/slideLayouts/slideLayout89.xml" ContentType="application/vnd.openxmlformats-officedocument.presentationml.slideLayout+xml"/>
  <Override PartName="/ppt/theme/theme12.xml" ContentType="application/vnd.openxmlformats-officedocument.theme+xml"/>
  <Override PartName="/ppt/slides/slide7.xml" ContentType="application/vnd.openxmlformats-officedocument.presentationml.slide+xml"/>
  <Override PartName="/ppt/slideLayouts/slideLayout9.xml" ContentType="application/vnd.openxmlformats-officedocument.presentationml.slideLayout+xml"/>
  <Override PartName="/ppt/slideLayouts/slideLayout78.xml" ContentType="application/vnd.openxmlformats-officedocument.presentationml.slideLayout+xml"/>
  <Override PartName="/ppt/slideMasters/slideMaster2.xml" ContentType="application/vnd.openxmlformats-officedocument.presentationml.slideMaster+xml"/>
  <Override PartName="/ppt/slideLayouts/slideLayout38.xml" ContentType="application/vnd.openxmlformats-officedocument.presentationml.slideLayout+xml"/>
  <Override PartName="/ppt/theme/theme4.xml" ContentType="application/vnd.openxmlformats-officedocument.theme+xml"/>
  <Override PartName="/ppt/slideLayouts/slideLayout49.xml" ContentType="application/vnd.openxmlformats-officedocument.presentationml.slideLayout+xml"/>
  <Override PartName="/ppt/slideLayouts/slideLayout67.xml" ContentType="application/vnd.openxmlformats-officedocument.presentationml.slideLayout+xml"/>
  <Override PartName="/ppt/slideLayouts/slideLayout85.xml" ContentType="application/vnd.openxmlformats-officedocument.presentationml.slideLayout+xml"/>
  <Override PartName="/ppt/slideLayouts/slideLayout96.xml" ContentType="application/vnd.openxmlformats-officedocument.presentationml.slideLayout+xml"/>
  <Override PartName="/ppt/slideLayouts/slideLayout109.xml" ContentType="application/vnd.openxmlformats-officedocument.presentationml.slideLayout+xml"/>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Layouts/slideLayout5.xml" ContentType="application/vnd.openxmlformats-officedocument.presentationml.slideLayout+xml"/>
  <Override PartName="/ppt/slideLayouts/slideLayout27.xml" ContentType="application/vnd.openxmlformats-officedocument.presentationml.slideLayout+xml"/>
  <Override PartName="/ppt/slideLayouts/slideLayout45.xml" ContentType="application/vnd.openxmlformats-officedocument.presentationml.slideLayout+xml"/>
  <Override PartName="/ppt/slideLayouts/slideLayout56.xml" ContentType="application/vnd.openxmlformats-officedocument.presentationml.slideLayout+xml"/>
  <Override PartName="/ppt/slideLayouts/slideLayout74.xml" ContentType="application/vnd.openxmlformats-officedocument.presentationml.slideLayout+xml"/>
  <Override PartName="/ppt/slideLayouts/slideLayout116.xml" ContentType="application/vnd.openxmlformats-officedocument.presentationml.slideLayout+xml"/>
  <Override PartName="/ppt/slideLayouts/slideLayout127.xml" ContentType="application/vnd.openxmlformats-officedocument.presentationml.slideLayout+xml"/>
  <Override PartName="/ppt/slideLayouts/slideLayout16.xml" ContentType="application/vnd.openxmlformats-officedocument.presentationml.slideLayout+xml"/>
  <Override PartName="/ppt/slideLayouts/slideLayout34.xml" ContentType="application/vnd.openxmlformats-officedocument.presentationml.slideLayout+xml"/>
  <Override PartName="/ppt/slideLayouts/slideLayout63.xml" ContentType="application/vnd.openxmlformats-officedocument.presentationml.slideLayout+xml"/>
  <Override PartName="/ppt/slideLayouts/slideLayout81.xml" ContentType="application/vnd.openxmlformats-officedocument.presentationml.slideLayout+xml"/>
  <Override PartName="/ppt/slideLayouts/slideLayout92.xml" ContentType="application/vnd.openxmlformats-officedocument.presentationml.slideLayout+xml"/>
  <Override PartName="/ppt/slideLayouts/slideLayout105.xml" ContentType="application/vnd.openxmlformats-officedocument.presentationml.slideLayout+xml"/>
  <Default Extension="jpeg" ContentType="image/jpeg"/>
  <Override PartName="/ppt/slides/slide13.xml" ContentType="application/vnd.openxmlformats-officedocument.presentationml.slide+xml"/>
  <Override PartName="/ppt/slideLayouts/slideLayout1.xml" ContentType="application/vnd.openxmlformats-officedocument.presentationml.slideLayout+xml"/>
  <Override PartName="/ppt/slideLayouts/slideLayout23.xml" ContentType="application/vnd.openxmlformats-officedocument.presentationml.slideLayout+xml"/>
  <Override PartName="/ppt/slideLayouts/slideLayout41.xml" ContentType="application/vnd.openxmlformats-officedocument.presentationml.slideLayout+xml"/>
  <Override PartName="/ppt/slideLayouts/slideLayout52.xml" ContentType="application/vnd.openxmlformats-officedocument.presentationml.slideLayout+xml"/>
  <Override PartName="/ppt/slideLayouts/slideLayout70.xml" ContentType="application/vnd.openxmlformats-officedocument.presentationml.slideLayout+xml"/>
  <Override PartName="/ppt/slideLayouts/slideLayout112.xml" ContentType="application/vnd.openxmlformats-officedocument.presentationml.slideLayout+xml"/>
  <Override PartName="/ppt/slideLayouts/slideLayout123.xml" ContentType="application/vnd.openxmlformats-officedocument.presentationml.slideLayout+xml"/>
  <Override PartName="/ppt/slides/slide20.xml" ContentType="application/vnd.openxmlformats-officedocument.presentationml.slide+xml"/>
  <Override PartName="/ppt/slideLayouts/slideLayout12.xml" ContentType="application/vnd.openxmlformats-officedocument.presentationml.slideLayout+xml"/>
  <Override PartName="/ppt/slideLayouts/slideLayout30.xml" ContentType="application/vnd.openxmlformats-officedocument.presentationml.slideLayout+xml"/>
  <Override PartName="/ppt/slideLayouts/slideLayout101.xml" ContentType="application/vnd.openxmlformats-officedocument.presentationml.slideLayout+xml"/>
  <Override PartName="/ppt/slideLayouts/slideLayout130.xml" ContentType="application/vnd.openxmlformats-officedocument.presentationml.slideLayout+xml"/>
  <Override PartName="/ppt/slideMasters/slideMaster7.xml" ContentType="application/vnd.openxmlformats-officedocument.presentationml.slideMaster+xml"/>
  <Override PartName="/ppt/slideMasters/slideMaster10.xml" ContentType="application/vnd.openxmlformats-officedocument.presentationml.slideMaster+xml"/>
  <Override PartName="/ppt/theme/theme9.xml" ContentType="application/vnd.openxmlformats-officedocument.theme+xml"/>
  <Override PartName="/ppt/theme/theme13.xml" ContentType="application/vnd.openxmlformats-officedocument.theme+xml"/>
  <Override PartName="/ppt/slides/slide8.xml" ContentType="application/vnd.openxmlformats-officedocument.presentationml.slide+xml"/>
  <Override PartName="/ppt/slideLayouts/slideLayout68.xml" ContentType="application/vnd.openxmlformats-officedocument.presentationml.slideLayout+xml"/>
  <Override PartName="/ppt/slideLayouts/slideLayout79.xml" ContentType="application/vnd.openxmlformats-officedocument.presentationml.slideLayout+xml"/>
  <Override PartName="/ppt/slideLayouts/slideLayout97.xml" ContentType="application/vnd.openxmlformats-officedocument.presentationml.slideLayout+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3" r:id="rId1"/>
    <p:sldMasterId id="2147483849" r:id="rId2"/>
    <p:sldMasterId id="2147483850" r:id="rId3"/>
    <p:sldMasterId id="2147483851" r:id="rId4"/>
    <p:sldMasterId id="2147483852" r:id="rId5"/>
    <p:sldMasterId id="2147483853" r:id="rId6"/>
    <p:sldMasterId id="2147483854" r:id="rId7"/>
    <p:sldMasterId id="2147483855" r:id="rId8"/>
    <p:sldMasterId id="2147483856" r:id="rId9"/>
    <p:sldMasterId id="2147483857" r:id="rId10"/>
    <p:sldMasterId id="2147483858" r:id="rId11"/>
    <p:sldMasterId id="2147483859" r:id="rId12"/>
  </p:sldMasterIdLst>
  <p:notesMasterIdLst>
    <p:notesMasterId r:id="rId35"/>
  </p:notesMasterIdLst>
  <p:sldIdLst>
    <p:sldId id="256" r:id="rId13"/>
    <p:sldId id="277" r:id="rId14"/>
    <p:sldId id="304" r:id="rId15"/>
    <p:sldId id="298" r:id="rId16"/>
    <p:sldId id="268" r:id="rId17"/>
    <p:sldId id="305" r:id="rId18"/>
    <p:sldId id="283" r:id="rId19"/>
    <p:sldId id="284" r:id="rId20"/>
    <p:sldId id="285" r:id="rId21"/>
    <p:sldId id="286" r:id="rId22"/>
    <p:sldId id="287" r:id="rId23"/>
    <p:sldId id="288" r:id="rId24"/>
    <p:sldId id="289" r:id="rId25"/>
    <p:sldId id="290" r:id="rId26"/>
    <p:sldId id="292" r:id="rId27"/>
    <p:sldId id="291" r:id="rId28"/>
    <p:sldId id="306" r:id="rId29"/>
    <p:sldId id="293" r:id="rId30"/>
    <p:sldId id="294" r:id="rId31"/>
    <p:sldId id="295" r:id="rId32"/>
    <p:sldId id="296" r:id="rId33"/>
    <p:sldId id="266" r:id="rId34"/>
  </p:sldIdLst>
  <p:sldSz cx="9144000" cy="5715000" type="screen16x10"/>
  <p:notesSz cx="6858000" cy="9144000"/>
  <p:defaultTextStyle>
    <a:defPPr>
      <a:defRPr lang="zh-CN"/>
    </a:defPPr>
    <a:lvl1pPr algn="l" rtl="0" fontAlgn="base">
      <a:spcBef>
        <a:spcPct val="0"/>
      </a:spcBef>
      <a:spcAft>
        <a:spcPct val="0"/>
      </a:spcAft>
      <a:defRPr kern="1200">
        <a:solidFill>
          <a:schemeClr val="tx1"/>
        </a:solidFill>
        <a:latin typeface="Calibri" pitchFamily="34" charset="0"/>
        <a:ea typeface="SimSun" pitchFamily="2" charset="-122"/>
        <a:cs typeface="Arial" pitchFamily="34" charset="0"/>
      </a:defRPr>
    </a:lvl1pPr>
    <a:lvl2pPr marL="457200" algn="l" rtl="0" fontAlgn="base">
      <a:spcBef>
        <a:spcPct val="0"/>
      </a:spcBef>
      <a:spcAft>
        <a:spcPct val="0"/>
      </a:spcAft>
      <a:defRPr kern="1200">
        <a:solidFill>
          <a:schemeClr val="tx1"/>
        </a:solidFill>
        <a:latin typeface="Calibri" pitchFamily="34" charset="0"/>
        <a:ea typeface="SimSun" pitchFamily="2" charset="-122"/>
        <a:cs typeface="Arial" pitchFamily="34" charset="0"/>
      </a:defRPr>
    </a:lvl2pPr>
    <a:lvl3pPr marL="914400" algn="l" rtl="0" fontAlgn="base">
      <a:spcBef>
        <a:spcPct val="0"/>
      </a:spcBef>
      <a:spcAft>
        <a:spcPct val="0"/>
      </a:spcAft>
      <a:defRPr kern="1200">
        <a:solidFill>
          <a:schemeClr val="tx1"/>
        </a:solidFill>
        <a:latin typeface="Calibri" pitchFamily="34" charset="0"/>
        <a:ea typeface="SimSun" pitchFamily="2" charset="-122"/>
        <a:cs typeface="Arial" pitchFamily="34" charset="0"/>
      </a:defRPr>
    </a:lvl3pPr>
    <a:lvl4pPr marL="1371600" algn="l" rtl="0" fontAlgn="base">
      <a:spcBef>
        <a:spcPct val="0"/>
      </a:spcBef>
      <a:spcAft>
        <a:spcPct val="0"/>
      </a:spcAft>
      <a:defRPr kern="1200">
        <a:solidFill>
          <a:schemeClr val="tx1"/>
        </a:solidFill>
        <a:latin typeface="Calibri" pitchFamily="34" charset="0"/>
        <a:ea typeface="SimSun" pitchFamily="2" charset="-122"/>
        <a:cs typeface="Arial" pitchFamily="34" charset="0"/>
      </a:defRPr>
    </a:lvl4pPr>
    <a:lvl5pPr marL="1828800" algn="l" rtl="0" fontAlgn="base">
      <a:spcBef>
        <a:spcPct val="0"/>
      </a:spcBef>
      <a:spcAft>
        <a:spcPct val="0"/>
      </a:spcAft>
      <a:defRPr kern="1200">
        <a:solidFill>
          <a:schemeClr val="tx1"/>
        </a:solidFill>
        <a:latin typeface="Calibri" pitchFamily="34" charset="0"/>
        <a:ea typeface="SimSun" pitchFamily="2" charset="-122"/>
        <a:cs typeface="Arial" pitchFamily="34" charset="0"/>
      </a:defRPr>
    </a:lvl5pPr>
    <a:lvl6pPr marL="2286000" algn="l" defTabSz="914400" rtl="0" eaLnBrk="1" latinLnBrk="0" hangingPunct="1">
      <a:defRPr kern="1200">
        <a:solidFill>
          <a:schemeClr val="tx1"/>
        </a:solidFill>
        <a:latin typeface="Calibri" pitchFamily="34" charset="0"/>
        <a:ea typeface="SimSun" pitchFamily="2" charset="-122"/>
        <a:cs typeface="Arial" pitchFamily="34" charset="0"/>
      </a:defRPr>
    </a:lvl6pPr>
    <a:lvl7pPr marL="2743200" algn="l" defTabSz="914400" rtl="0" eaLnBrk="1" latinLnBrk="0" hangingPunct="1">
      <a:defRPr kern="1200">
        <a:solidFill>
          <a:schemeClr val="tx1"/>
        </a:solidFill>
        <a:latin typeface="Calibri" pitchFamily="34" charset="0"/>
        <a:ea typeface="SimSun" pitchFamily="2" charset="-122"/>
        <a:cs typeface="Arial" pitchFamily="34" charset="0"/>
      </a:defRPr>
    </a:lvl7pPr>
    <a:lvl8pPr marL="3200400" algn="l" defTabSz="914400" rtl="0" eaLnBrk="1" latinLnBrk="0" hangingPunct="1">
      <a:defRPr kern="1200">
        <a:solidFill>
          <a:schemeClr val="tx1"/>
        </a:solidFill>
        <a:latin typeface="Calibri" pitchFamily="34" charset="0"/>
        <a:ea typeface="SimSun" pitchFamily="2" charset="-122"/>
        <a:cs typeface="Arial" pitchFamily="34" charset="0"/>
      </a:defRPr>
    </a:lvl8pPr>
    <a:lvl9pPr marL="3657600" algn="l" defTabSz="914400" rtl="0" eaLnBrk="1" latinLnBrk="0" hangingPunct="1">
      <a:defRPr kern="1200">
        <a:solidFill>
          <a:schemeClr val="tx1"/>
        </a:solidFill>
        <a:latin typeface="Calibri" pitchFamily="34" charset="0"/>
        <a:ea typeface="SimSun" pitchFamily="2" charset="-122"/>
        <a:cs typeface="Arial" pitchFamily="34"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9435B"/>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snapVertSplitter="1" vertBarState="minimized" horzBarState="maximized">
    <p:restoredLeft sz="15620"/>
    <p:restoredTop sz="94660"/>
  </p:normalViewPr>
  <p:slideViewPr>
    <p:cSldViewPr>
      <p:cViewPr>
        <p:scale>
          <a:sx n="70" d="100"/>
          <a:sy n="70" d="100"/>
        </p:scale>
        <p:origin x="84" y="-336"/>
      </p:cViewPr>
      <p:guideLst>
        <p:guide orient="horz" pos="3388"/>
        <p:guide pos="5386"/>
      </p:guideLst>
    </p:cSldViewPr>
  </p:slideViewPr>
  <p:notesTextViewPr>
    <p:cViewPr>
      <p:scale>
        <a:sx n="100" d="100"/>
        <a:sy n="100" d="100"/>
      </p:scale>
      <p:origin x="0" y="0"/>
    </p:cViewPr>
  </p:notesTextViewPr>
  <p:sorterViewPr>
    <p:cViewPr>
      <p:scale>
        <a:sx n="100" d="100"/>
        <a:sy n="100" d="100"/>
      </p:scale>
      <p:origin x="0" y="2268"/>
    </p:cViewPr>
  </p:sorterViewPr>
  <p:notesViewPr>
    <p:cSldViewPr>
      <p:cViewPr varScale="1">
        <p:scale>
          <a:sx n="55" d="100"/>
          <a:sy n="55" d="100"/>
        </p:scale>
        <p:origin x="-2838" y="-102"/>
      </p:cViewPr>
      <p:guideLst>
        <p:guide orient="horz" pos="2880"/>
        <p:guide pos="2160"/>
      </p:guideLst>
    </p:cSldViewPr>
  </p:notes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8.xml"/><Relationship Id="rId13" Type="http://schemas.openxmlformats.org/officeDocument/2006/relationships/slide" Target="slides/slide1.xml"/><Relationship Id="rId18" Type="http://schemas.openxmlformats.org/officeDocument/2006/relationships/slide" Target="slides/slide6.xml"/><Relationship Id="rId26" Type="http://schemas.openxmlformats.org/officeDocument/2006/relationships/slide" Target="slides/slide14.xml"/><Relationship Id="rId39" Type="http://schemas.openxmlformats.org/officeDocument/2006/relationships/tableStyles" Target="tableStyles.xml"/><Relationship Id="rId3" Type="http://schemas.openxmlformats.org/officeDocument/2006/relationships/slideMaster" Target="slideMasters/slideMaster3.xml"/><Relationship Id="rId21" Type="http://schemas.openxmlformats.org/officeDocument/2006/relationships/slide" Target="slides/slide9.xml"/><Relationship Id="rId34" Type="http://schemas.openxmlformats.org/officeDocument/2006/relationships/slide" Target="slides/slide22.xml"/><Relationship Id="rId7" Type="http://schemas.openxmlformats.org/officeDocument/2006/relationships/slideMaster" Target="slideMasters/slideMaster7.xml"/><Relationship Id="rId12" Type="http://schemas.openxmlformats.org/officeDocument/2006/relationships/slideMaster" Target="slideMasters/slideMaster12.xml"/><Relationship Id="rId17" Type="http://schemas.openxmlformats.org/officeDocument/2006/relationships/slide" Target="slides/slide5.xml"/><Relationship Id="rId25" Type="http://schemas.openxmlformats.org/officeDocument/2006/relationships/slide" Target="slides/slide13.xml"/><Relationship Id="rId33" Type="http://schemas.openxmlformats.org/officeDocument/2006/relationships/slide" Target="slides/slide21.xml"/><Relationship Id="rId38"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4.xml"/><Relationship Id="rId20" Type="http://schemas.openxmlformats.org/officeDocument/2006/relationships/slide" Target="slides/slide8.xml"/><Relationship Id="rId29" Type="http://schemas.openxmlformats.org/officeDocument/2006/relationships/slide" Target="slides/slide17.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Master" Target="slideMasters/slideMaster11.xml"/><Relationship Id="rId24" Type="http://schemas.openxmlformats.org/officeDocument/2006/relationships/slide" Target="slides/slide12.xml"/><Relationship Id="rId32" Type="http://schemas.openxmlformats.org/officeDocument/2006/relationships/slide" Target="slides/slide20.xml"/><Relationship Id="rId37"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 Target="slides/slide3.xml"/><Relationship Id="rId23" Type="http://schemas.openxmlformats.org/officeDocument/2006/relationships/slide" Target="slides/slide11.xml"/><Relationship Id="rId28" Type="http://schemas.openxmlformats.org/officeDocument/2006/relationships/slide" Target="slides/slide16.xml"/><Relationship Id="rId36" Type="http://schemas.openxmlformats.org/officeDocument/2006/relationships/presProps" Target="presProps.xml"/><Relationship Id="rId10" Type="http://schemas.openxmlformats.org/officeDocument/2006/relationships/slideMaster" Target="slideMasters/slideMaster10.xml"/><Relationship Id="rId19" Type="http://schemas.openxmlformats.org/officeDocument/2006/relationships/slide" Target="slides/slide7.xml"/><Relationship Id="rId31" Type="http://schemas.openxmlformats.org/officeDocument/2006/relationships/slide" Target="slides/slide19.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2.xml"/><Relationship Id="rId22" Type="http://schemas.openxmlformats.org/officeDocument/2006/relationships/slide" Target="slides/slide10.xml"/><Relationship Id="rId27" Type="http://schemas.openxmlformats.org/officeDocument/2006/relationships/slide" Target="slides/slide15.xml"/><Relationship Id="rId30" Type="http://schemas.openxmlformats.org/officeDocument/2006/relationships/slide" Target="slides/slide18.xml"/><Relationship Id="rId35"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3314" name="Header Placeholder 1"/>
          <p:cNvSpPr>
            <a:spLocks noGrp="1" noChangeArrowheads="1"/>
          </p:cNvSpPr>
          <p:nvPr>
            <p:ph type="hdr" sz="quarter"/>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buFont typeface="Arial" pitchFamily="34" charset="0"/>
              <a:buNone/>
              <a:defRPr sz="1200"/>
            </a:lvl1pPr>
          </a:lstStyle>
          <a:p>
            <a:endParaRPr lang="en-GB" altLang="en-US"/>
          </a:p>
        </p:txBody>
      </p:sp>
      <p:sp>
        <p:nvSpPr>
          <p:cNvPr id="13315" name="Date Placeholder 2"/>
          <p:cNvSpPr>
            <a:spLocks noGrp="1" noChangeArrowheads="1"/>
          </p:cNvSpPr>
          <p:nvPr>
            <p:ph type="dt" idx="1"/>
          </p:nvPr>
        </p:nvSpPr>
        <p:spPr bwMode="auto">
          <a:xfrm>
            <a:off x="3884613"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buFont typeface="Arial" pitchFamily="34" charset="0"/>
              <a:buNone/>
              <a:defRPr sz="1200"/>
            </a:lvl1pPr>
          </a:lstStyle>
          <a:p>
            <a:fld id="{97781C34-6A2F-40FA-93E0-20A16CD5DC59}" type="datetimeFigureOut">
              <a:rPr lang="en-US"/>
              <a:pPr/>
              <a:t>7/24/2015</a:t>
            </a:fld>
            <a:endParaRPr lang="en-GB" altLang="en-US"/>
          </a:p>
        </p:txBody>
      </p:sp>
      <p:sp>
        <p:nvSpPr>
          <p:cNvPr id="13316" name="Slide Image Placeholder 3"/>
          <p:cNvSpPr>
            <a:spLocks noGrp="1" noRot="1" noChangeAspect="1" noChangeArrowheads="1"/>
          </p:cNvSpPr>
          <p:nvPr>
            <p:ph type="sldImg" idx="2"/>
          </p:nvPr>
        </p:nvSpPr>
        <p:spPr bwMode="auto">
          <a:xfrm>
            <a:off x="685800" y="685800"/>
            <a:ext cx="5486400" cy="3429000"/>
          </a:xfrm>
          <a:prstGeom prst="rect">
            <a:avLst/>
          </a:prstGeom>
          <a:noFill/>
          <a:ln w="12700" cmpd="sng">
            <a:noFill/>
            <a:miter lim="800000"/>
            <a:headEnd/>
            <a:tailEnd/>
          </a:ln>
        </p:spPr>
      </p:sp>
      <p:sp>
        <p:nvSpPr>
          <p:cNvPr id="13317" name="Notes Placeholder 4"/>
          <p:cNvSpPr>
            <a:spLocks noGrp="1" noChangeArrowheads="1"/>
          </p:cNvSpPr>
          <p:nvPr>
            <p:ph type="body" sz="quarter" idx="3"/>
          </p:nvPr>
        </p:nvSpPr>
        <p:spPr bwMode="auto">
          <a:xfrm>
            <a:off x="685800" y="4343400"/>
            <a:ext cx="5486400" cy="4114800"/>
          </a:xfrm>
          <a:prstGeom prst="rect">
            <a:avLst/>
          </a:prstGeom>
          <a:noFill/>
          <a:ln w="12700" cmpd="sng">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ltLang="en-US" smtClean="0"/>
          </a:p>
        </p:txBody>
      </p:sp>
      <p:sp>
        <p:nvSpPr>
          <p:cNvPr id="13318" name="Footer Placeholder 5"/>
          <p:cNvSpPr>
            <a:spLocks noGrp="1" noChangeArrowheads="1"/>
          </p:cNvSpPr>
          <p:nvPr>
            <p:ph type="ftr" sz="quarter" idx="4"/>
          </p:nvPr>
        </p:nvSpPr>
        <p:spPr bwMode="auto">
          <a:xfrm>
            <a:off x="0" y="8685213"/>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buFont typeface="Arial" pitchFamily="34" charset="0"/>
              <a:buNone/>
              <a:defRPr sz="1200"/>
            </a:lvl1pPr>
          </a:lstStyle>
          <a:p>
            <a:endParaRPr lang="en-GB" altLang="en-US"/>
          </a:p>
        </p:txBody>
      </p:sp>
      <p:sp>
        <p:nvSpPr>
          <p:cNvPr id="13319" name="Slide Number Placeholder 6"/>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buFont typeface="Arial" pitchFamily="34" charset="0"/>
              <a:buNone/>
              <a:defRPr sz="1200"/>
            </a:lvl1pPr>
          </a:lstStyle>
          <a:p>
            <a:fld id="{FC4F506D-5FA6-49DE-9F14-8D44A751945C}" type="slidenum">
              <a:rPr lang="en-GB" altLang="en-US"/>
              <a:pPr/>
              <a:t>‹#›</a:t>
            </a:fld>
            <a:endParaRPr lang="en-GB"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Calibri" pitchFamily="34" charset="0"/>
        <a:ea typeface="SimSun" pitchFamily="2" charset="-122"/>
        <a:cs typeface="+mn-cs"/>
      </a:defRPr>
    </a:lvl1pPr>
    <a:lvl2pPr marL="457200" algn="l" rtl="0" eaLnBrk="0" fontAlgn="base" hangingPunct="0">
      <a:spcBef>
        <a:spcPct val="30000"/>
      </a:spcBef>
      <a:spcAft>
        <a:spcPct val="0"/>
      </a:spcAft>
      <a:defRPr sz="1200" kern="1200">
        <a:solidFill>
          <a:schemeClr val="tx1"/>
        </a:solidFill>
        <a:latin typeface="Calibri" pitchFamily="34" charset="0"/>
        <a:ea typeface="SimSun" pitchFamily="2" charset="-122"/>
        <a:cs typeface="+mn-cs"/>
      </a:defRPr>
    </a:lvl2pPr>
    <a:lvl3pPr marL="914400" algn="l" rtl="0" eaLnBrk="0" fontAlgn="base" hangingPunct="0">
      <a:spcBef>
        <a:spcPct val="30000"/>
      </a:spcBef>
      <a:spcAft>
        <a:spcPct val="0"/>
      </a:spcAft>
      <a:defRPr sz="1200" kern="1200">
        <a:solidFill>
          <a:schemeClr val="tx1"/>
        </a:solidFill>
        <a:latin typeface="Calibri" pitchFamily="34" charset="0"/>
        <a:ea typeface="SimSun" pitchFamily="2" charset="-122"/>
        <a:cs typeface="+mn-cs"/>
      </a:defRPr>
    </a:lvl3pPr>
    <a:lvl4pPr marL="1371600" algn="l" rtl="0" eaLnBrk="0" fontAlgn="base" hangingPunct="0">
      <a:spcBef>
        <a:spcPct val="30000"/>
      </a:spcBef>
      <a:spcAft>
        <a:spcPct val="0"/>
      </a:spcAft>
      <a:defRPr sz="1200" kern="1200">
        <a:solidFill>
          <a:schemeClr val="tx1"/>
        </a:solidFill>
        <a:latin typeface="Calibri" pitchFamily="34" charset="0"/>
        <a:ea typeface="SimSun" pitchFamily="2" charset="-122"/>
        <a:cs typeface="+mn-cs"/>
      </a:defRPr>
    </a:lvl4pPr>
    <a:lvl5pPr marL="1828800" algn="l" rtl="0" eaLnBrk="0" fontAlgn="base" hangingPunct="0">
      <a:spcBef>
        <a:spcPct val="30000"/>
      </a:spcBef>
      <a:spcAft>
        <a:spcPct val="0"/>
      </a:spcAft>
      <a:defRPr sz="1200" kern="1200">
        <a:solidFill>
          <a:schemeClr val="tx1"/>
        </a:solidFill>
        <a:latin typeface="Calibri" pitchFamily="34" charset="0"/>
        <a:ea typeface="SimSun"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a:p>
        </p:txBody>
      </p:sp>
      <p:sp>
        <p:nvSpPr>
          <p:cNvPr id="4" name="Slide Number Placeholder 3"/>
          <p:cNvSpPr>
            <a:spLocks noGrp="1"/>
          </p:cNvSpPr>
          <p:nvPr>
            <p:ph type="sldNum" sz="quarter" idx="10"/>
          </p:nvPr>
        </p:nvSpPr>
        <p:spPr/>
        <p:txBody>
          <a:bodyPr/>
          <a:lstStyle/>
          <a:p>
            <a:fld id="{FC4F506D-5FA6-49DE-9F14-8D44A751945C}" type="slidenum">
              <a:rPr lang="en-GB" altLang="en-US" smtClean="0"/>
              <a:pPr/>
              <a:t>11</a:t>
            </a:fld>
            <a:endParaRPr lang="en-GB"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774825"/>
            <a:ext cx="7772400" cy="1225550"/>
          </a:xfrm>
        </p:spPr>
        <p:txBody>
          <a:bodyPr/>
          <a:lstStyle/>
          <a:p>
            <a:r>
              <a:rPr lang="en-US" smtClean="0"/>
              <a:t>Click to edit Master title style</a:t>
            </a:r>
            <a:endParaRPr lang="en-GB"/>
          </a:p>
        </p:txBody>
      </p:sp>
      <p:sp>
        <p:nvSpPr>
          <p:cNvPr id="3" name="Subtitle 2"/>
          <p:cNvSpPr>
            <a:spLocks noGrp="1"/>
          </p:cNvSpPr>
          <p:nvPr>
            <p:ph type="subTitle" idx="1"/>
          </p:nvPr>
        </p:nvSpPr>
        <p:spPr>
          <a:xfrm>
            <a:off x="1371600" y="3238500"/>
            <a:ext cx="6400800" cy="14605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774825"/>
            <a:ext cx="7772400" cy="1225550"/>
          </a:xfrm>
        </p:spPr>
        <p:txBody>
          <a:bodyPr/>
          <a:lstStyle/>
          <a:p>
            <a:r>
              <a:rPr lang="en-US" smtClean="0"/>
              <a:t>Click to edit Master title style</a:t>
            </a:r>
            <a:endParaRPr lang="en-GB"/>
          </a:p>
        </p:txBody>
      </p:sp>
      <p:sp>
        <p:nvSpPr>
          <p:cNvPr id="3" name="Subtitle 2"/>
          <p:cNvSpPr>
            <a:spLocks noGrp="1"/>
          </p:cNvSpPr>
          <p:nvPr>
            <p:ph type="subTitle" idx="1"/>
          </p:nvPr>
        </p:nvSpPr>
        <p:spPr>
          <a:xfrm>
            <a:off x="1371600" y="3238500"/>
            <a:ext cx="6400800" cy="14605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lvl1pPr>
              <a:defRPr/>
            </a:lvl1pPr>
          </a:lstStyle>
          <a:p>
            <a:fld id="{FDD81B40-8591-436A-B8B7-9EF58C42E9CE}" type="datetimeFigureOut">
              <a:rPr lang="zh-CN" altLang="en-US"/>
              <a:pPr/>
              <a:t>2015/7/24</a:t>
            </a:fld>
            <a:endParaRPr lang="en-US"/>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lvl1pPr>
              <a:defRPr/>
            </a:lvl1pPr>
          </a:lstStyle>
          <a:p>
            <a:fld id="{F0AAB2B2-74CB-4B0C-8F8D-A5CB56EFAE08}" type="datetimeFigureOut">
              <a:rPr lang="zh-CN" altLang="en-US"/>
              <a:pPr/>
              <a:t>2015/7/24</a:t>
            </a:fld>
            <a:endParaRPr lang="en-US"/>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671888"/>
            <a:ext cx="7772400" cy="1135062"/>
          </a:xfrm>
        </p:spPr>
        <p:txBody>
          <a:bodyPr anchor="t"/>
          <a:lstStyle>
            <a:lvl1pPr algn="l">
              <a:defRPr sz="4000" b="1" cap="all"/>
            </a:lvl1pPr>
          </a:lstStyle>
          <a:p>
            <a:r>
              <a:rPr lang="en-US" smtClean="0"/>
              <a:t>Click to edit Master title style</a:t>
            </a:r>
            <a:endParaRPr lang="en-GB"/>
          </a:p>
        </p:txBody>
      </p:sp>
      <p:sp>
        <p:nvSpPr>
          <p:cNvPr id="3" name="Text Placeholder 2"/>
          <p:cNvSpPr>
            <a:spLocks noGrp="1"/>
          </p:cNvSpPr>
          <p:nvPr>
            <p:ph type="body" idx="1"/>
          </p:nvPr>
        </p:nvSpPr>
        <p:spPr>
          <a:xfrm>
            <a:off x="722313" y="2422525"/>
            <a:ext cx="7772400" cy="1249363"/>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fld id="{38F1583C-73B9-4766-8B40-D307E77898CA}" type="datetimeFigureOut">
              <a:rPr lang="zh-CN" altLang="en-US"/>
              <a:pPr/>
              <a:t>2015/7/24</a:t>
            </a:fld>
            <a:endParaRPr lang="en-US"/>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381000" y="1016000"/>
            <a:ext cx="4038600" cy="41275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4572000" y="1016000"/>
            <a:ext cx="4038600" cy="41275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lvl1pPr>
              <a:defRPr/>
            </a:lvl1pPr>
          </a:lstStyle>
          <a:p>
            <a:fld id="{BD00688F-395D-40BC-A442-8787330DF54A}" type="datetimeFigureOut">
              <a:rPr lang="zh-CN" altLang="en-US"/>
              <a:pPr/>
              <a:t>2015/7/24</a:t>
            </a:fld>
            <a:endParaRPr lang="en-US"/>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52500"/>
          </a:xfrm>
        </p:spPr>
        <p:txBody>
          <a:bodyPr/>
          <a:lstStyle>
            <a:lvl1pPr>
              <a:defRPr/>
            </a:lvl1pPr>
          </a:lstStyle>
          <a:p>
            <a:r>
              <a:rPr lang="en-US" smtClean="0"/>
              <a:t>Click to edit Master title style</a:t>
            </a:r>
            <a:endParaRPr lang="en-GB"/>
          </a:p>
        </p:txBody>
      </p:sp>
      <p:sp>
        <p:nvSpPr>
          <p:cNvPr id="3" name="Text Placeholder 2"/>
          <p:cNvSpPr>
            <a:spLocks noGrp="1"/>
          </p:cNvSpPr>
          <p:nvPr>
            <p:ph type="body" idx="1"/>
          </p:nvPr>
        </p:nvSpPr>
        <p:spPr>
          <a:xfrm>
            <a:off x="457200" y="1279525"/>
            <a:ext cx="4040188" cy="5334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812925"/>
            <a:ext cx="4040188" cy="32924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4645025" y="1279525"/>
            <a:ext cx="4041775" cy="5334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1812925"/>
            <a:ext cx="4041775" cy="32924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lvl1pPr>
              <a:defRPr/>
            </a:lvl1pPr>
          </a:lstStyle>
          <a:p>
            <a:fld id="{B4D40F09-8CD0-4934-864A-A9481FD2B256}" type="datetimeFigureOut">
              <a:rPr lang="zh-CN" altLang="en-US"/>
              <a:pPr/>
              <a:t>2015/7/24</a:t>
            </a:fld>
            <a:endParaRPr lang="en-US"/>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lvl1pPr>
              <a:defRPr/>
            </a:lvl1pPr>
          </a:lstStyle>
          <a:p>
            <a:fld id="{8061C2BC-224F-4872-82EC-545BF9F3F945}" type="datetimeFigureOut">
              <a:rPr lang="zh-CN" altLang="en-US"/>
              <a:pPr/>
              <a:t>2015/7/24</a:t>
            </a:fld>
            <a:endParaRPr lang="en-US"/>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fld id="{0FACAC92-CECE-4691-B64B-30EF90E3BBAE}" type="datetimeFigureOut">
              <a:rPr lang="zh-CN" altLang="en-US"/>
              <a:pPr/>
              <a:t>2015/7/24</a:t>
            </a:fld>
            <a:endParaRPr lang="en-US"/>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7013"/>
            <a:ext cx="3008313" cy="968375"/>
          </a:xfrm>
        </p:spPr>
        <p:txBody>
          <a:bodyPr anchor="b"/>
          <a:lstStyle>
            <a:lvl1pPr algn="l">
              <a:defRPr sz="2000" b="1"/>
            </a:lvl1pPr>
          </a:lstStyle>
          <a:p>
            <a:r>
              <a:rPr lang="en-US" smtClean="0"/>
              <a:t>Click to edit Master title style</a:t>
            </a:r>
            <a:endParaRPr lang="en-GB"/>
          </a:p>
        </p:txBody>
      </p:sp>
      <p:sp>
        <p:nvSpPr>
          <p:cNvPr id="3" name="Content Placeholder 2"/>
          <p:cNvSpPr>
            <a:spLocks noGrp="1"/>
          </p:cNvSpPr>
          <p:nvPr>
            <p:ph idx="1"/>
          </p:nvPr>
        </p:nvSpPr>
        <p:spPr>
          <a:xfrm>
            <a:off x="3575050" y="227013"/>
            <a:ext cx="5111750" cy="487838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457200" y="1195388"/>
            <a:ext cx="3008313" cy="391001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fld id="{200D6361-E938-4B01-A7CD-D33646131061}" type="datetimeFigureOut">
              <a:rPr lang="zh-CN" altLang="en-US"/>
              <a:pPr/>
              <a:t>2015/7/24</a:t>
            </a:fld>
            <a:endParaRPr lang="en-US"/>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000500"/>
            <a:ext cx="5486400" cy="473075"/>
          </a:xfrm>
        </p:spPr>
        <p:txBody>
          <a:bodyPr anchor="b"/>
          <a:lstStyle>
            <a:lvl1pPr algn="l">
              <a:defRPr sz="2000" b="1"/>
            </a:lvl1pPr>
          </a:lstStyle>
          <a:p>
            <a:r>
              <a:rPr lang="en-US" smtClean="0"/>
              <a:t>Click to edit Master title style</a:t>
            </a:r>
            <a:endParaRPr lang="en-GB"/>
          </a:p>
        </p:txBody>
      </p:sp>
      <p:sp>
        <p:nvSpPr>
          <p:cNvPr id="3" name="Picture Placeholder 2"/>
          <p:cNvSpPr>
            <a:spLocks noGrp="1"/>
          </p:cNvSpPr>
          <p:nvPr>
            <p:ph type="pic" idx="1"/>
          </p:nvPr>
        </p:nvSpPr>
        <p:spPr>
          <a:xfrm>
            <a:off x="1792288" y="511175"/>
            <a:ext cx="5486400" cy="3429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1792288" y="4473575"/>
            <a:ext cx="5486400" cy="66992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fld id="{84273B89-D0AD-4415-9C17-AE7AF7CAC9D8}" type="datetimeFigureOut">
              <a:rPr lang="zh-CN" altLang="en-US"/>
              <a:pPr/>
              <a:t>2015/7/24</a:t>
            </a:fld>
            <a:endParaRPr lang="en-US"/>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lvl1pPr>
              <a:defRPr/>
            </a:lvl1pPr>
          </a:lstStyle>
          <a:p>
            <a:fld id="{62616C80-EB1A-49B5-81C2-2EE31B5C8043}" type="datetimeFigureOut">
              <a:rPr lang="zh-CN" altLang="en-US"/>
              <a:pPr/>
              <a:t>2015/7/24</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0"/>
            <a:ext cx="2057400" cy="5143500"/>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381000" y="0"/>
            <a:ext cx="6019800" cy="51435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0"/>
            <a:ext cx="2057400" cy="5143500"/>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381000" y="0"/>
            <a:ext cx="6019800" cy="51435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lvl1pPr>
              <a:defRPr/>
            </a:lvl1pPr>
          </a:lstStyle>
          <a:p>
            <a:fld id="{CDDAF1F5-3420-4AFA-909D-27DBEB07FE36}" type="datetimeFigureOut">
              <a:rPr lang="zh-CN" altLang="en-US"/>
              <a:pPr/>
              <a:t>2015/7/24</a:t>
            </a:fld>
            <a:endParaRPr lang="en-US"/>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774825"/>
            <a:ext cx="7772400" cy="1225550"/>
          </a:xfrm>
        </p:spPr>
        <p:txBody>
          <a:bodyPr/>
          <a:lstStyle/>
          <a:p>
            <a:r>
              <a:rPr lang="en-US" smtClean="0"/>
              <a:t>Click to edit Master title style</a:t>
            </a:r>
            <a:endParaRPr lang="en-GB"/>
          </a:p>
        </p:txBody>
      </p:sp>
      <p:sp>
        <p:nvSpPr>
          <p:cNvPr id="3" name="Subtitle 2"/>
          <p:cNvSpPr>
            <a:spLocks noGrp="1"/>
          </p:cNvSpPr>
          <p:nvPr>
            <p:ph type="subTitle" idx="1"/>
          </p:nvPr>
        </p:nvSpPr>
        <p:spPr>
          <a:xfrm>
            <a:off x="1371600" y="3238500"/>
            <a:ext cx="6400800" cy="14605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lvl1pPr>
              <a:defRPr/>
            </a:lvl1pPr>
          </a:lstStyle>
          <a:p>
            <a:fld id="{E105D153-6DB6-4C31-850D-AF21B5CF7A71}" type="datetimeFigureOut">
              <a:rPr lang="zh-CN" altLang="en-US"/>
              <a:pPr/>
              <a:t>2015/7/24</a:t>
            </a:fld>
            <a:endParaRPr lang="en-US"/>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lvl1pPr>
              <a:defRPr/>
            </a:lvl1pPr>
          </a:lstStyle>
          <a:p>
            <a:fld id="{F002FC5A-1D46-4610-B70C-688C524B2937}" type="datetimeFigureOut">
              <a:rPr lang="zh-CN" altLang="en-US"/>
              <a:pPr/>
              <a:t>2015/7/24</a:t>
            </a:fld>
            <a:endParaRPr lang="en-US"/>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671888"/>
            <a:ext cx="7772400" cy="1135062"/>
          </a:xfrm>
        </p:spPr>
        <p:txBody>
          <a:bodyPr anchor="t"/>
          <a:lstStyle>
            <a:lvl1pPr algn="l">
              <a:defRPr sz="4000" b="1" cap="all"/>
            </a:lvl1pPr>
          </a:lstStyle>
          <a:p>
            <a:r>
              <a:rPr lang="en-US" smtClean="0"/>
              <a:t>Click to edit Master title style</a:t>
            </a:r>
            <a:endParaRPr lang="en-GB"/>
          </a:p>
        </p:txBody>
      </p:sp>
      <p:sp>
        <p:nvSpPr>
          <p:cNvPr id="3" name="Text Placeholder 2"/>
          <p:cNvSpPr>
            <a:spLocks noGrp="1"/>
          </p:cNvSpPr>
          <p:nvPr>
            <p:ph type="body" idx="1"/>
          </p:nvPr>
        </p:nvSpPr>
        <p:spPr>
          <a:xfrm>
            <a:off x="722313" y="2422525"/>
            <a:ext cx="7772400" cy="1249363"/>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fld id="{5E8A9EB8-E8BA-42C1-BBCA-342D9BA74F3A}" type="datetimeFigureOut">
              <a:rPr lang="zh-CN" altLang="en-US"/>
              <a:pPr/>
              <a:t>2015/7/24</a:t>
            </a:fld>
            <a:endParaRPr lang="en-US"/>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381000" y="1016000"/>
            <a:ext cx="4038600" cy="41275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4572000" y="1016000"/>
            <a:ext cx="4038600" cy="41275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lvl1pPr>
              <a:defRPr/>
            </a:lvl1pPr>
          </a:lstStyle>
          <a:p>
            <a:fld id="{40E4B5D8-A75A-411A-BF0C-CAC0F909AA3F}" type="datetimeFigureOut">
              <a:rPr lang="zh-CN" altLang="en-US"/>
              <a:pPr/>
              <a:t>2015/7/24</a:t>
            </a:fld>
            <a:endParaRPr lang="en-US"/>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52500"/>
          </a:xfrm>
        </p:spPr>
        <p:txBody>
          <a:bodyPr/>
          <a:lstStyle>
            <a:lvl1pPr>
              <a:defRPr/>
            </a:lvl1pPr>
          </a:lstStyle>
          <a:p>
            <a:r>
              <a:rPr lang="en-US" smtClean="0"/>
              <a:t>Click to edit Master title style</a:t>
            </a:r>
            <a:endParaRPr lang="en-GB"/>
          </a:p>
        </p:txBody>
      </p:sp>
      <p:sp>
        <p:nvSpPr>
          <p:cNvPr id="3" name="Text Placeholder 2"/>
          <p:cNvSpPr>
            <a:spLocks noGrp="1"/>
          </p:cNvSpPr>
          <p:nvPr>
            <p:ph type="body" idx="1"/>
          </p:nvPr>
        </p:nvSpPr>
        <p:spPr>
          <a:xfrm>
            <a:off x="457200" y="1279525"/>
            <a:ext cx="4040188" cy="5334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812925"/>
            <a:ext cx="4040188" cy="32924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4645025" y="1279525"/>
            <a:ext cx="4041775" cy="5334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1812925"/>
            <a:ext cx="4041775" cy="32924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lvl1pPr>
              <a:defRPr/>
            </a:lvl1pPr>
          </a:lstStyle>
          <a:p>
            <a:fld id="{078C94CA-2B64-482C-AE33-DB8F532B1BE3}" type="datetimeFigureOut">
              <a:rPr lang="zh-CN" altLang="en-US"/>
              <a:pPr/>
              <a:t>2015/7/24</a:t>
            </a:fld>
            <a:endParaRPr lang="en-US"/>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lvl1pPr>
              <a:defRPr/>
            </a:lvl1pPr>
          </a:lstStyle>
          <a:p>
            <a:fld id="{2D53ED34-4A40-4694-945D-679D30044BF5}" type="datetimeFigureOut">
              <a:rPr lang="zh-CN" altLang="en-US"/>
              <a:pPr/>
              <a:t>2015/7/24</a:t>
            </a:fld>
            <a:endParaRPr lang="en-US"/>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fld id="{5E0ABA76-8400-4A7A-928A-32E22A9759DE}" type="datetimeFigureOut">
              <a:rPr lang="zh-CN" altLang="en-US"/>
              <a:pPr/>
              <a:t>2015/7/24</a:t>
            </a:fld>
            <a:endParaRPr lang="en-US"/>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7013"/>
            <a:ext cx="3008313" cy="968375"/>
          </a:xfrm>
        </p:spPr>
        <p:txBody>
          <a:bodyPr anchor="b"/>
          <a:lstStyle>
            <a:lvl1pPr algn="l">
              <a:defRPr sz="2000" b="1"/>
            </a:lvl1pPr>
          </a:lstStyle>
          <a:p>
            <a:r>
              <a:rPr lang="en-US" smtClean="0"/>
              <a:t>Click to edit Master title style</a:t>
            </a:r>
            <a:endParaRPr lang="en-GB"/>
          </a:p>
        </p:txBody>
      </p:sp>
      <p:sp>
        <p:nvSpPr>
          <p:cNvPr id="3" name="Content Placeholder 2"/>
          <p:cNvSpPr>
            <a:spLocks noGrp="1"/>
          </p:cNvSpPr>
          <p:nvPr>
            <p:ph idx="1"/>
          </p:nvPr>
        </p:nvSpPr>
        <p:spPr>
          <a:xfrm>
            <a:off x="3575050" y="227013"/>
            <a:ext cx="5111750" cy="487838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457200" y="1195388"/>
            <a:ext cx="3008313" cy="391001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fld id="{795D40FB-44B6-4EDE-BE96-116B9AA9F6CB}" type="datetimeFigureOut">
              <a:rPr lang="zh-CN" altLang="en-US"/>
              <a:pPr/>
              <a:t>2015/7/24</a:t>
            </a:fld>
            <a:endParaRPr lang="en-US"/>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000500"/>
            <a:ext cx="5486400" cy="473075"/>
          </a:xfrm>
        </p:spPr>
        <p:txBody>
          <a:bodyPr anchor="b"/>
          <a:lstStyle>
            <a:lvl1pPr algn="l">
              <a:defRPr sz="2000" b="1"/>
            </a:lvl1pPr>
          </a:lstStyle>
          <a:p>
            <a:r>
              <a:rPr lang="en-US" smtClean="0"/>
              <a:t>Click to edit Master title style</a:t>
            </a:r>
            <a:endParaRPr lang="en-GB"/>
          </a:p>
        </p:txBody>
      </p:sp>
      <p:sp>
        <p:nvSpPr>
          <p:cNvPr id="3" name="Picture Placeholder 2"/>
          <p:cNvSpPr>
            <a:spLocks noGrp="1"/>
          </p:cNvSpPr>
          <p:nvPr>
            <p:ph type="pic" idx="1"/>
          </p:nvPr>
        </p:nvSpPr>
        <p:spPr>
          <a:xfrm>
            <a:off x="1792288" y="511175"/>
            <a:ext cx="5486400" cy="3429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1792288" y="4473575"/>
            <a:ext cx="5486400" cy="66992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fld id="{B1C85316-6D7F-4E24-A28D-8D41A2E8126D}" type="datetimeFigureOut">
              <a:rPr lang="zh-CN" altLang="en-US"/>
              <a:pPr/>
              <a:t>2015/7/24</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774825"/>
            <a:ext cx="7772400" cy="1225550"/>
          </a:xfrm>
        </p:spPr>
        <p:txBody>
          <a:bodyPr/>
          <a:lstStyle/>
          <a:p>
            <a:r>
              <a:rPr lang="en-US" smtClean="0"/>
              <a:t>Click to edit Master title style</a:t>
            </a:r>
            <a:endParaRPr lang="en-GB"/>
          </a:p>
        </p:txBody>
      </p:sp>
      <p:sp>
        <p:nvSpPr>
          <p:cNvPr id="3" name="Subtitle 2"/>
          <p:cNvSpPr>
            <a:spLocks noGrp="1"/>
          </p:cNvSpPr>
          <p:nvPr>
            <p:ph type="subTitle" idx="1"/>
          </p:nvPr>
        </p:nvSpPr>
        <p:spPr>
          <a:xfrm>
            <a:off x="1371600" y="3238500"/>
            <a:ext cx="6400800" cy="14605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lvl1pPr>
              <a:defRPr/>
            </a:lvl1pPr>
          </a:lstStyle>
          <a:p>
            <a:fld id="{5757BE3E-F6C9-452B-9D63-FDA0AC7E85C2}" type="datetimeFigureOut">
              <a:rPr lang="zh-CN" altLang="en-US"/>
              <a:pPr/>
              <a:t>2015/7/24</a:t>
            </a:fld>
            <a:endParaRPr lang="en-US"/>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lvl1pPr>
              <a:defRPr/>
            </a:lvl1pPr>
          </a:lstStyle>
          <a:p>
            <a:fld id="{C3D46A23-BB62-42FB-8FFB-6D61BA43A3C2}" type="datetimeFigureOut">
              <a:rPr lang="zh-CN" altLang="en-US"/>
              <a:pPr/>
              <a:t>2015/7/24</a:t>
            </a:fld>
            <a:endParaRPr lang="en-US"/>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0"/>
            <a:ext cx="2057400" cy="5143500"/>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381000" y="0"/>
            <a:ext cx="6019800" cy="51435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lvl1pPr>
              <a:defRPr/>
            </a:lvl1pPr>
          </a:lstStyle>
          <a:p>
            <a:fld id="{17D8EE17-3F17-4480-924B-BA55D7469D17}" type="datetimeFigureOut">
              <a:rPr lang="zh-CN" altLang="en-US"/>
              <a:pPr/>
              <a:t>2015/7/24</a:t>
            </a:fld>
            <a:endParaRPr lang="en-US"/>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774825"/>
            <a:ext cx="7772400" cy="1225550"/>
          </a:xfrm>
        </p:spPr>
        <p:txBody>
          <a:bodyPr/>
          <a:lstStyle/>
          <a:p>
            <a:r>
              <a:rPr lang="en-US" smtClean="0"/>
              <a:t>Click to edit Master title style</a:t>
            </a:r>
            <a:endParaRPr lang="en-GB"/>
          </a:p>
        </p:txBody>
      </p:sp>
      <p:sp>
        <p:nvSpPr>
          <p:cNvPr id="3" name="Subtitle 2"/>
          <p:cNvSpPr>
            <a:spLocks noGrp="1"/>
          </p:cNvSpPr>
          <p:nvPr>
            <p:ph type="subTitle" idx="1"/>
          </p:nvPr>
        </p:nvSpPr>
        <p:spPr>
          <a:xfrm>
            <a:off x="1371600" y="3238500"/>
            <a:ext cx="6400800" cy="14605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lvl1pPr>
              <a:defRPr/>
            </a:lvl1pPr>
          </a:lstStyle>
          <a:p>
            <a:fld id="{CB64F8B9-D294-4F2D-A464-D6F3102DDF00}" type="datetimeFigureOut">
              <a:rPr lang="zh-CN" altLang="en-US"/>
              <a:pPr/>
              <a:t>2015/7/24</a:t>
            </a:fld>
            <a:endParaRPr lang="en-US"/>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lvl1pPr>
              <a:defRPr/>
            </a:lvl1pPr>
          </a:lstStyle>
          <a:p>
            <a:fld id="{38C78FCB-E815-498F-94C6-AF35251D53A1}" type="datetimeFigureOut">
              <a:rPr lang="zh-CN" altLang="en-US"/>
              <a:pPr/>
              <a:t>2015/7/24</a:t>
            </a:fld>
            <a:endParaRPr lang="en-US"/>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671888"/>
            <a:ext cx="7772400" cy="1135062"/>
          </a:xfrm>
        </p:spPr>
        <p:txBody>
          <a:bodyPr anchor="t"/>
          <a:lstStyle>
            <a:lvl1pPr algn="l">
              <a:defRPr sz="4000" b="1" cap="all"/>
            </a:lvl1pPr>
          </a:lstStyle>
          <a:p>
            <a:r>
              <a:rPr lang="en-US" smtClean="0"/>
              <a:t>Click to edit Master title style</a:t>
            </a:r>
            <a:endParaRPr lang="en-GB"/>
          </a:p>
        </p:txBody>
      </p:sp>
      <p:sp>
        <p:nvSpPr>
          <p:cNvPr id="3" name="Text Placeholder 2"/>
          <p:cNvSpPr>
            <a:spLocks noGrp="1"/>
          </p:cNvSpPr>
          <p:nvPr>
            <p:ph type="body" idx="1"/>
          </p:nvPr>
        </p:nvSpPr>
        <p:spPr>
          <a:xfrm>
            <a:off x="722313" y="2422525"/>
            <a:ext cx="7772400" cy="1249363"/>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fld id="{5052646D-A852-45FE-A890-D06AD9710990}" type="datetimeFigureOut">
              <a:rPr lang="zh-CN" altLang="en-US"/>
              <a:pPr/>
              <a:t>2015/7/24</a:t>
            </a:fld>
            <a:endParaRPr lang="en-US"/>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381000" y="1016000"/>
            <a:ext cx="4038600" cy="41275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4572000" y="1016000"/>
            <a:ext cx="4038600" cy="41275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lvl1pPr>
              <a:defRPr/>
            </a:lvl1pPr>
          </a:lstStyle>
          <a:p>
            <a:fld id="{DD76114D-7B98-47A7-9C74-A0854CBAB03D}" type="datetimeFigureOut">
              <a:rPr lang="zh-CN" altLang="en-US"/>
              <a:pPr/>
              <a:t>2015/7/24</a:t>
            </a:fld>
            <a:endParaRPr lang="en-US"/>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52500"/>
          </a:xfrm>
        </p:spPr>
        <p:txBody>
          <a:bodyPr/>
          <a:lstStyle>
            <a:lvl1pPr>
              <a:defRPr/>
            </a:lvl1pPr>
          </a:lstStyle>
          <a:p>
            <a:r>
              <a:rPr lang="en-US" smtClean="0"/>
              <a:t>Click to edit Master title style</a:t>
            </a:r>
            <a:endParaRPr lang="en-GB"/>
          </a:p>
        </p:txBody>
      </p:sp>
      <p:sp>
        <p:nvSpPr>
          <p:cNvPr id="3" name="Text Placeholder 2"/>
          <p:cNvSpPr>
            <a:spLocks noGrp="1"/>
          </p:cNvSpPr>
          <p:nvPr>
            <p:ph type="body" idx="1"/>
          </p:nvPr>
        </p:nvSpPr>
        <p:spPr>
          <a:xfrm>
            <a:off x="457200" y="1279525"/>
            <a:ext cx="4040188" cy="5334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812925"/>
            <a:ext cx="4040188" cy="32924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4645025" y="1279525"/>
            <a:ext cx="4041775" cy="5334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1812925"/>
            <a:ext cx="4041775" cy="32924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lvl1pPr>
              <a:defRPr/>
            </a:lvl1pPr>
          </a:lstStyle>
          <a:p>
            <a:fld id="{4AF7E78E-D233-4796-9F61-94F8316064CF}" type="datetimeFigureOut">
              <a:rPr lang="zh-CN" altLang="en-US"/>
              <a:pPr/>
              <a:t>2015/7/24</a:t>
            </a:fld>
            <a:endParaRPr lang="en-US"/>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lvl1pPr>
              <a:defRPr/>
            </a:lvl1pPr>
          </a:lstStyle>
          <a:p>
            <a:fld id="{C264B8D9-9ED3-41F4-8C6D-CAB2EFC771F1}" type="datetimeFigureOut">
              <a:rPr lang="zh-CN" altLang="en-US"/>
              <a:pPr/>
              <a:t>2015/7/24</a:t>
            </a:fld>
            <a:endParaRPr lang="en-US"/>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fld id="{81F341B0-0D3B-43F8-A5C2-558EE4A7A00F}" type="datetimeFigureOut">
              <a:rPr lang="zh-CN" altLang="en-US"/>
              <a:pPr/>
              <a:t>2015/7/24</a:t>
            </a:fld>
            <a:endParaRPr lang="en-US"/>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7013"/>
            <a:ext cx="3008313" cy="968375"/>
          </a:xfrm>
        </p:spPr>
        <p:txBody>
          <a:bodyPr anchor="b"/>
          <a:lstStyle>
            <a:lvl1pPr algn="l">
              <a:defRPr sz="2000" b="1"/>
            </a:lvl1pPr>
          </a:lstStyle>
          <a:p>
            <a:r>
              <a:rPr lang="en-US" smtClean="0"/>
              <a:t>Click to edit Master title style</a:t>
            </a:r>
            <a:endParaRPr lang="en-GB"/>
          </a:p>
        </p:txBody>
      </p:sp>
      <p:sp>
        <p:nvSpPr>
          <p:cNvPr id="3" name="Content Placeholder 2"/>
          <p:cNvSpPr>
            <a:spLocks noGrp="1"/>
          </p:cNvSpPr>
          <p:nvPr>
            <p:ph idx="1"/>
          </p:nvPr>
        </p:nvSpPr>
        <p:spPr>
          <a:xfrm>
            <a:off x="3575050" y="227013"/>
            <a:ext cx="5111750" cy="487838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457200" y="1195388"/>
            <a:ext cx="3008313" cy="391001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fld id="{035C4BF3-E23C-44A3-BBB9-C573030639FD}" type="datetimeFigureOut">
              <a:rPr lang="zh-CN" altLang="en-US"/>
              <a:pPr/>
              <a:t>2015/7/24</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lvl1pPr>
              <a:defRPr/>
            </a:lvl1pPr>
          </a:lstStyle>
          <a:p>
            <a:fld id="{0B887D4B-BB94-47C5-BAAD-E8D8E90A5640}" type="datetimeFigureOut">
              <a:rPr lang="zh-CN" altLang="en-US"/>
              <a:pPr/>
              <a:t>2015/7/24</a:t>
            </a:fld>
            <a:endParaRPr lang="en-US"/>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000500"/>
            <a:ext cx="5486400" cy="473075"/>
          </a:xfrm>
        </p:spPr>
        <p:txBody>
          <a:bodyPr anchor="b"/>
          <a:lstStyle>
            <a:lvl1pPr algn="l">
              <a:defRPr sz="2000" b="1"/>
            </a:lvl1pPr>
          </a:lstStyle>
          <a:p>
            <a:r>
              <a:rPr lang="en-US" smtClean="0"/>
              <a:t>Click to edit Master title style</a:t>
            </a:r>
            <a:endParaRPr lang="en-GB"/>
          </a:p>
        </p:txBody>
      </p:sp>
      <p:sp>
        <p:nvSpPr>
          <p:cNvPr id="3" name="Picture Placeholder 2"/>
          <p:cNvSpPr>
            <a:spLocks noGrp="1"/>
          </p:cNvSpPr>
          <p:nvPr>
            <p:ph type="pic" idx="1"/>
          </p:nvPr>
        </p:nvSpPr>
        <p:spPr>
          <a:xfrm>
            <a:off x="1792288" y="511175"/>
            <a:ext cx="5486400" cy="3429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1792288" y="4473575"/>
            <a:ext cx="5486400" cy="66992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fld id="{B263183F-0C63-4E80-B920-AE8AD16BCEA0}" type="datetimeFigureOut">
              <a:rPr lang="zh-CN" altLang="en-US"/>
              <a:pPr/>
              <a:t>2015/7/24</a:t>
            </a:fld>
            <a:endParaRPr lang="en-US"/>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lvl1pPr>
              <a:defRPr/>
            </a:lvl1pPr>
          </a:lstStyle>
          <a:p>
            <a:fld id="{6881E702-3AE8-46DB-815A-284A5383EFE6}" type="datetimeFigureOut">
              <a:rPr lang="zh-CN" altLang="en-US"/>
              <a:pPr/>
              <a:t>2015/7/24</a:t>
            </a:fld>
            <a:endParaRPr lang="en-US"/>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0"/>
            <a:ext cx="2057400" cy="5143500"/>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381000" y="0"/>
            <a:ext cx="6019800" cy="51435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lvl1pPr>
              <a:defRPr/>
            </a:lvl1pPr>
          </a:lstStyle>
          <a:p>
            <a:fld id="{CDDC3A1A-DCAE-436F-A9B3-384E29A61F2C}" type="datetimeFigureOut">
              <a:rPr lang="zh-CN" altLang="en-US"/>
              <a:pPr/>
              <a:t>2015/7/24</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671888"/>
            <a:ext cx="7772400" cy="1135062"/>
          </a:xfrm>
        </p:spPr>
        <p:txBody>
          <a:bodyPr anchor="t"/>
          <a:lstStyle>
            <a:lvl1pPr algn="l">
              <a:defRPr sz="4000" b="1" cap="all"/>
            </a:lvl1pPr>
          </a:lstStyle>
          <a:p>
            <a:r>
              <a:rPr lang="en-US" smtClean="0"/>
              <a:t>Click to edit Master title style</a:t>
            </a:r>
            <a:endParaRPr lang="en-GB"/>
          </a:p>
        </p:txBody>
      </p:sp>
      <p:sp>
        <p:nvSpPr>
          <p:cNvPr id="3" name="Text Placeholder 2"/>
          <p:cNvSpPr>
            <a:spLocks noGrp="1"/>
          </p:cNvSpPr>
          <p:nvPr>
            <p:ph type="body" idx="1"/>
          </p:nvPr>
        </p:nvSpPr>
        <p:spPr>
          <a:xfrm>
            <a:off x="722313" y="2422525"/>
            <a:ext cx="7772400" cy="1249363"/>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fld id="{F2B17912-7BF1-47FD-B7A4-1AE073BF425E}" type="datetimeFigureOut">
              <a:rPr lang="zh-CN" altLang="en-US"/>
              <a:pPr/>
              <a:t>2015/7/24</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381000" y="1016000"/>
            <a:ext cx="4038600" cy="41275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4572000" y="1016000"/>
            <a:ext cx="4038600" cy="41275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lvl1pPr>
              <a:defRPr/>
            </a:lvl1pPr>
          </a:lstStyle>
          <a:p>
            <a:fld id="{2B3D2B27-0D98-48D8-8D7C-C02E2C8600F4}" type="datetimeFigureOut">
              <a:rPr lang="zh-CN" altLang="en-US"/>
              <a:pPr/>
              <a:t>2015/7/24</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52500"/>
          </a:xfrm>
        </p:spPr>
        <p:txBody>
          <a:bodyPr/>
          <a:lstStyle>
            <a:lvl1pPr>
              <a:defRPr/>
            </a:lvl1pPr>
          </a:lstStyle>
          <a:p>
            <a:r>
              <a:rPr lang="en-US" smtClean="0"/>
              <a:t>Click to edit Master title style</a:t>
            </a:r>
            <a:endParaRPr lang="en-GB"/>
          </a:p>
        </p:txBody>
      </p:sp>
      <p:sp>
        <p:nvSpPr>
          <p:cNvPr id="3" name="Text Placeholder 2"/>
          <p:cNvSpPr>
            <a:spLocks noGrp="1"/>
          </p:cNvSpPr>
          <p:nvPr>
            <p:ph type="body" idx="1"/>
          </p:nvPr>
        </p:nvSpPr>
        <p:spPr>
          <a:xfrm>
            <a:off x="457200" y="1279525"/>
            <a:ext cx="4040188" cy="5334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812925"/>
            <a:ext cx="4040188" cy="32924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4645025" y="1279525"/>
            <a:ext cx="4041775" cy="5334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1812925"/>
            <a:ext cx="4041775" cy="32924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lvl1pPr>
              <a:defRPr/>
            </a:lvl1pPr>
          </a:lstStyle>
          <a:p>
            <a:fld id="{19B58B56-0183-4798-B2AC-712152A5AEF9}" type="datetimeFigureOut">
              <a:rPr lang="zh-CN" altLang="en-US"/>
              <a:pPr/>
              <a:t>2015/7/24</a:t>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lvl1pPr>
              <a:defRPr/>
            </a:lvl1pPr>
          </a:lstStyle>
          <a:p>
            <a:fld id="{53EAD082-0B7E-46BA-9E47-3D1075CF8AD1}" type="datetimeFigureOut">
              <a:rPr lang="zh-CN" altLang="en-US"/>
              <a:pPr/>
              <a:t>2015/7/24</a:t>
            </a:fld>
            <a:endParaRPr 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fld id="{883DF194-7FC9-48A9-A222-4A62F764A4B2}" type="datetimeFigureOut">
              <a:rPr lang="zh-CN" altLang="en-US"/>
              <a:pPr/>
              <a:t>2015/7/24</a:t>
            </a:fld>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7013"/>
            <a:ext cx="3008313" cy="968375"/>
          </a:xfrm>
        </p:spPr>
        <p:txBody>
          <a:bodyPr anchor="b"/>
          <a:lstStyle>
            <a:lvl1pPr algn="l">
              <a:defRPr sz="2000" b="1"/>
            </a:lvl1pPr>
          </a:lstStyle>
          <a:p>
            <a:r>
              <a:rPr lang="en-US" smtClean="0"/>
              <a:t>Click to edit Master title style</a:t>
            </a:r>
            <a:endParaRPr lang="en-GB"/>
          </a:p>
        </p:txBody>
      </p:sp>
      <p:sp>
        <p:nvSpPr>
          <p:cNvPr id="3" name="Content Placeholder 2"/>
          <p:cNvSpPr>
            <a:spLocks noGrp="1"/>
          </p:cNvSpPr>
          <p:nvPr>
            <p:ph idx="1"/>
          </p:nvPr>
        </p:nvSpPr>
        <p:spPr>
          <a:xfrm>
            <a:off x="3575050" y="227013"/>
            <a:ext cx="5111750" cy="487838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457200" y="1195388"/>
            <a:ext cx="3008313" cy="391001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fld id="{0E4678AD-3EFC-4CDE-84E3-EEC673C23109}" type="datetimeFigureOut">
              <a:rPr lang="zh-CN" altLang="en-US"/>
              <a:pPr/>
              <a:t>2015/7/24</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000500"/>
            <a:ext cx="5486400" cy="473075"/>
          </a:xfrm>
        </p:spPr>
        <p:txBody>
          <a:bodyPr anchor="b"/>
          <a:lstStyle>
            <a:lvl1pPr algn="l">
              <a:defRPr sz="2000" b="1"/>
            </a:lvl1pPr>
          </a:lstStyle>
          <a:p>
            <a:r>
              <a:rPr lang="en-US" smtClean="0"/>
              <a:t>Click to edit Master title style</a:t>
            </a:r>
            <a:endParaRPr lang="en-GB"/>
          </a:p>
        </p:txBody>
      </p:sp>
      <p:sp>
        <p:nvSpPr>
          <p:cNvPr id="3" name="Picture Placeholder 2"/>
          <p:cNvSpPr>
            <a:spLocks noGrp="1"/>
          </p:cNvSpPr>
          <p:nvPr>
            <p:ph type="pic" idx="1"/>
          </p:nvPr>
        </p:nvSpPr>
        <p:spPr>
          <a:xfrm>
            <a:off x="1792288" y="511175"/>
            <a:ext cx="5486400" cy="3429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1792288" y="4473575"/>
            <a:ext cx="5486400" cy="66992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fld id="{70579061-2994-41A1-9A02-402C13B6C0B5}" type="datetimeFigureOut">
              <a:rPr lang="zh-CN" altLang="en-US"/>
              <a:pPr/>
              <a:t>2015/7/24</a:t>
            </a:fld>
            <a:endParaRPr 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lvl1pPr>
              <a:defRPr/>
            </a:lvl1pPr>
          </a:lstStyle>
          <a:p>
            <a:fld id="{81FA9347-B5E7-42F2-9735-2387BF90EBFC}" type="datetimeFigureOut">
              <a:rPr lang="zh-CN" altLang="en-US"/>
              <a:pPr/>
              <a:t>2015/7/24</a:t>
            </a:fld>
            <a:endParaRPr 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0"/>
            <a:ext cx="2057400" cy="5143500"/>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381000" y="0"/>
            <a:ext cx="6019800" cy="51435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lvl1pPr>
              <a:defRPr/>
            </a:lvl1pPr>
          </a:lstStyle>
          <a:p>
            <a:fld id="{90852DE8-9592-40F2-886E-749F07A4C1D1}" type="datetimeFigureOut">
              <a:rPr lang="zh-CN" altLang="en-US"/>
              <a:pPr/>
              <a:t>2015/7/24</a:t>
            </a:fld>
            <a:endParaRPr 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774825"/>
            <a:ext cx="7772400" cy="1225550"/>
          </a:xfrm>
        </p:spPr>
        <p:txBody>
          <a:bodyPr/>
          <a:lstStyle/>
          <a:p>
            <a:r>
              <a:rPr lang="en-US" smtClean="0"/>
              <a:t>Click to edit Master title style</a:t>
            </a:r>
            <a:endParaRPr lang="en-GB"/>
          </a:p>
        </p:txBody>
      </p:sp>
      <p:sp>
        <p:nvSpPr>
          <p:cNvPr id="3" name="Subtitle 2"/>
          <p:cNvSpPr>
            <a:spLocks noGrp="1"/>
          </p:cNvSpPr>
          <p:nvPr>
            <p:ph type="subTitle" idx="1"/>
          </p:nvPr>
        </p:nvSpPr>
        <p:spPr>
          <a:xfrm>
            <a:off x="1371600" y="3238500"/>
            <a:ext cx="6400800" cy="14605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GB"/>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671888"/>
            <a:ext cx="7772400" cy="1135062"/>
          </a:xfrm>
        </p:spPr>
        <p:txBody>
          <a:bodyPr anchor="t"/>
          <a:lstStyle>
            <a:lvl1pPr algn="l">
              <a:defRPr sz="4000" b="1" cap="all"/>
            </a:lvl1pPr>
          </a:lstStyle>
          <a:p>
            <a:r>
              <a:rPr lang="en-US" smtClean="0"/>
              <a:t>Click to edit Master title style</a:t>
            </a:r>
            <a:endParaRPr lang="en-GB"/>
          </a:p>
        </p:txBody>
      </p:sp>
      <p:sp>
        <p:nvSpPr>
          <p:cNvPr id="3" name="Text Placeholder 2"/>
          <p:cNvSpPr>
            <a:spLocks noGrp="1"/>
          </p:cNvSpPr>
          <p:nvPr>
            <p:ph type="body" idx="1"/>
          </p:nvPr>
        </p:nvSpPr>
        <p:spPr>
          <a:xfrm>
            <a:off x="722313" y="2422525"/>
            <a:ext cx="7772400" cy="1249363"/>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381000" y="1016000"/>
            <a:ext cx="4038600" cy="41275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4572000" y="1016000"/>
            <a:ext cx="4038600" cy="41275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52500"/>
          </a:xfrm>
        </p:spPr>
        <p:txBody>
          <a:bodyPr/>
          <a:lstStyle>
            <a:lvl1pPr>
              <a:defRPr/>
            </a:lvl1pPr>
          </a:lstStyle>
          <a:p>
            <a:r>
              <a:rPr lang="en-US" smtClean="0"/>
              <a:t>Click to edit Master title style</a:t>
            </a:r>
            <a:endParaRPr lang="en-GB"/>
          </a:p>
        </p:txBody>
      </p:sp>
      <p:sp>
        <p:nvSpPr>
          <p:cNvPr id="3" name="Text Placeholder 2"/>
          <p:cNvSpPr>
            <a:spLocks noGrp="1"/>
          </p:cNvSpPr>
          <p:nvPr>
            <p:ph type="body" idx="1"/>
          </p:nvPr>
        </p:nvSpPr>
        <p:spPr>
          <a:xfrm>
            <a:off x="457200" y="1279525"/>
            <a:ext cx="4040188" cy="5334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812925"/>
            <a:ext cx="4040188" cy="32924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4645025" y="1279525"/>
            <a:ext cx="4041775" cy="5334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1812925"/>
            <a:ext cx="4041775" cy="32924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671888"/>
            <a:ext cx="7772400" cy="1135062"/>
          </a:xfrm>
        </p:spPr>
        <p:txBody>
          <a:bodyPr anchor="t"/>
          <a:lstStyle>
            <a:lvl1pPr algn="l">
              <a:defRPr sz="4000" b="1" cap="all"/>
            </a:lvl1pPr>
          </a:lstStyle>
          <a:p>
            <a:r>
              <a:rPr lang="en-US" smtClean="0"/>
              <a:t>Click to edit Master title style</a:t>
            </a:r>
            <a:endParaRPr lang="en-GB"/>
          </a:p>
        </p:txBody>
      </p:sp>
      <p:sp>
        <p:nvSpPr>
          <p:cNvPr id="3" name="Text Placeholder 2"/>
          <p:cNvSpPr>
            <a:spLocks noGrp="1"/>
          </p:cNvSpPr>
          <p:nvPr>
            <p:ph type="body" idx="1"/>
          </p:nvPr>
        </p:nvSpPr>
        <p:spPr>
          <a:xfrm>
            <a:off x="722313" y="2422525"/>
            <a:ext cx="7772400" cy="1249363"/>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7013"/>
            <a:ext cx="3008313" cy="968375"/>
          </a:xfrm>
        </p:spPr>
        <p:txBody>
          <a:bodyPr anchor="b"/>
          <a:lstStyle>
            <a:lvl1pPr algn="l">
              <a:defRPr sz="2000" b="1"/>
            </a:lvl1pPr>
          </a:lstStyle>
          <a:p>
            <a:r>
              <a:rPr lang="en-US" smtClean="0"/>
              <a:t>Click to edit Master title style</a:t>
            </a:r>
            <a:endParaRPr lang="en-GB"/>
          </a:p>
        </p:txBody>
      </p:sp>
      <p:sp>
        <p:nvSpPr>
          <p:cNvPr id="3" name="Content Placeholder 2"/>
          <p:cNvSpPr>
            <a:spLocks noGrp="1"/>
          </p:cNvSpPr>
          <p:nvPr>
            <p:ph idx="1"/>
          </p:nvPr>
        </p:nvSpPr>
        <p:spPr>
          <a:xfrm>
            <a:off x="3575050" y="227013"/>
            <a:ext cx="5111750" cy="487838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457200" y="1195388"/>
            <a:ext cx="3008313" cy="391001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000500"/>
            <a:ext cx="5486400" cy="473075"/>
          </a:xfrm>
        </p:spPr>
        <p:txBody>
          <a:bodyPr anchor="b"/>
          <a:lstStyle>
            <a:lvl1pPr algn="l">
              <a:defRPr sz="2000" b="1"/>
            </a:lvl1pPr>
          </a:lstStyle>
          <a:p>
            <a:r>
              <a:rPr lang="en-US" smtClean="0"/>
              <a:t>Click to edit Master title style</a:t>
            </a:r>
            <a:endParaRPr lang="en-GB"/>
          </a:p>
        </p:txBody>
      </p:sp>
      <p:sp>
        <p:nvSpPr>
          <p:cNvPr id="3" name="Picture Placeholder 2"/>
          <p:cNvSpPr>
            <a:spLocks noGrp="1"/>
          </p:cNvSpPr>
          <p:nvPr>
            <p:ph type="pic" idx="1"/>
          </p:nvPr>
        </p:nvSpPr>
        <p:spPr>
          <a:xfrm>
            <a:off x="1792288" y="511175"/>
            <a:ext cx="5486400" cy="3429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1792288" y="4473575"/>
            <a:ext cx="5486400" cy="66992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0"/>
            <a:ext cx="2057400" cy="5143500"/>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381000" y="0"/>
            <a:ext cx="6019800" cy="51435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774825"/>
            <a:ext cx="7772400" cy="1225550"/>
          </a:xfrm>
        </p:spPr>
        <p:txBody>
          <a:bodyPr/>
          <a:lstStyle/>
          <a:p>
            <a:r>
              <a:rPr lang="en-US" smtClean="0"/>
              <a:t>Click to edit Master title style</a:t>
            </a:r>
            <a:endParaRPr lang="en-GB"/>
          </a:p>
        </p:txBody>
      </p:sp>
      <p:sp>
        <p:nvSpPr>
          <p:cNvPr id="3" name="Subtitle 2"/>
          <p:cNvSpPr>
            <a:spLocks noGrp="1"/>
          </p:cNvSpPr>
          <p:nvPr>
            <p:ph type="subTitle" idx="1"/>
          </p:nvPr>
        </p:nvSpPr>
        <p:spPr>
          <a:xfrm>
            <a:off x="1371600" y="3238500"/>
            <a:ext cx="6400800" cy="14605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lvl1pPr>
              <a:defRPr/>
            </a:lvl1pPr>
          </a:lstStyle>
          <a:p>
            <a:fld id="{1ED07C72-3645-4659-B99E-AFE81B219D60}" type="datetimeFigureOut">
              <a:rPr lang="zh-CN" altLang="en-US"/>
              <a:pPr/>
              <a:t>2015/7/24</a:t>
            </a:fld>
            <a:endParaRPr lang="en-US"/>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lvl1pPr>
              <a:defRPr/>
            </a:lvl1pPr>
          </a:lstStyle>
          <a:p>
            <a:fld id="{597670CD-F5EF-4DA6-969B-9FC2BBD189BC}" type="datetimeFigureOut">
              <a:rPr lang="zh-CN" altLang="en-US"/>
              <a:pPr/>
              <a:t>2015/7/24</a:t>
            </a:fld>
            <a:endParaRPr lang="en-US"/>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671888"/>
            <a:ext cx="7772400" cy="1135062"/>
          </a:xfrm>
        </p:spPr>
        <p:txBody>
          <a:bodyPr anchor="t"/>
          <a:lstStyle>
            <a:lvl1pPr algn="l">
              <a:defRPr sz="4000" b="1" cap="all"/>
            </a:lvl1pPr>
          </a:lstStyle>
          <a:p>
            <a:r>
              <a:rPr lang="en-US" smtClean="0"/>
              <a:t>Click to edit Master title style</a:t>
            </a:r>
            <a:endParaRPr lang="en-GB"/>
          </a:p>
        </p:txBody>
      </p:sp>
      <p:sp>
        <p:nvSpPr>
          <p:cNvPr id="3" name="Text Placeholder 2"/>
          <p:cNvSpPr>
            <a:spLocks noGrp="1"/>
          </p:cNvSpPr>
          <p:nvPr>
            <p:ph type="body" idx="1"/>
          </p:nvPr>
        </p:nvSpPr>
        <p:spPr>
          <a:xfrm>
            <a:off x="722313" y="2422525"/>
            <a:ext cx="7772400" cy="1249363"/>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fld id="{FA3A85AE-C8CB-44E3-921D-8F995BB999C5}" type="datetimeFigureOut">
              <a:rPr lang="zh-CN" altLang="en-US"/>
              <a:pPr/>
              <a:t>2015/7/24</a:t>
            </a:fld>
            <a:endParaRPr lang="en-US"/>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381000" y="1016000"/>
            <a:ext cx="4038600" cy="41275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4572000" y="1016000"/>
            <a:ext cx="4038600" cy="41275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lvl1pPr>
              <a:defRPr/>
            </a:lvl1pPr>
          </a:lstStyle>
          <a:p>
            <a:fld id="{3F1E4243-418A-4546-B2E2-6E48337C62F9}" type="datetimeFigureOut">
              <a:rPr lang="zh-CN" altLang="en-US"/>
              <a:pPr/>
              <a:t>2015/7/24</a:t>
            </a:fld>
            <a:endParaRPr lang="en-US"/>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52500"/>
          </a:xfrm>
        </p:spPr>
        <p:txBody>
          <a:bodyPr/>
          <a:lstStyle>
            <a:lvl1pPr>
              <a:defRPr/>
            </a:lvl1pPr>
          </a:lstStyle>
          <a:p>
            <a:r>
              <a:rPr lang="en-US" smtClean="0"/>
              <a:t>Click to edit Master title style</a:t>
            </a:r>
            <a:endParaRPr lang="en-GB"/>
          </a:p>
        </p:txBody>
      </p:sp>
      <p:sp>
        <p:nvSpPr>
          <p:cNvPr id="3" name="Text Placeholder 2"/>
          <p:cNvSpPr>
            <a:spLocks noGrp="1"/>
          </p:cNvSpPr>
          <p:nvPr>
            <p:ph type="body" idx="1"/>
          </p:nvPr>
        </p:nvSpPr>
        <p:spPr>
          <a:xfrm>
            <a:off x="457200" y="1279525"/>
            <a:ext cx="4040188" cy="5334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812925"/>
            <a:ext cx="4040188" cy="32924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4645025" y="1279525"/>
            <a:ext cx="4041775" cy="5334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1812925"/>
            <a:ext cx="4041775" cy="32924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lvl1pPr>
              <a:defRPr/>
            </a:lvl1pPr>
          </a:lstStyle>
          <a:p>
            <a:fld id="{F5210B83-77CB-4DBC-8011-FB8CABA7B91B}" type="datetimeFigureOut">
              <a:rPr lang="zh-CN" altLang="en-US"/>
              <a:pPr/>
              <a:t>2015/7/24</a:t>
            </a:fld>
            <a:endParaRPr lang="en-US"/>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lvl1pPr>
              <a:defRPr/>
            </a:lvl1pPr>
          </a:lstStyle>
          <a:p>
            <a:fld id="{C595FFF4-0E82-4DC8-97D0-092D5758F7F4}" type="datetimeFigureOut">
              <a:rPr lang="zh-CN" altLang="en-US"/>
              <a:pPr/>
              <a:t>2015/7/24</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381000" y="1016000"/>
            <a:ext cx="4038600" cy="41275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4572000" y="1016000"/>
            <a:ext cx="4038600" cy="41275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fld id="{5CFA4723-3694-4CC5-92B1-56F14CCDD4AE}" type="datetimeFigureOut">
              <a:rPr lang="zh-CN" altLang="en-US"/>
              <a:pPr/>
              <a:t>2015/7/24</a:t>
            </a:fld>
            <a:endParaRPr lang="en-US"/>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7013"/>
            <a:ext cx="3008313" cy="968375"/>
          </a:xfrm>
        </p:spPr>
        <p:txBody>
          <a:bodyPr anchor="b"/>
          <a:lstStyle>
            <a:lvl1pPr algn="l">
              <a:defRPr sz="2000" b="1"/>
            </a:lvl1pPr>
          </a:lstStyle>
          <a:p>
            <a:r>
              <a:rPr lang="en-US" smtClean="0"/>
              <a:t>Click to edit Master title style</a:t>
            </a:r>
            <a:endParaRPr lang="en-GB"/>
          </a:p>
        </p:txBody>
      </p:sp>
      <p:sp>
        <p:nvSpPr>
          <p:cNvPr id="3" name="Content Placeholder 2"/>
          <p:cNvSpPr>
            <a:spLocks noGrp="1"/>
          </p:cNvSpPr>
          <p:nvPr>
            <p:ph idx="1"/>
          </p:nvPr>
        </p:nvSpPr>
        <p:spPr>
          <a:xfrm>
            <a:off x="3575050" y="227013"/>
            <a:ext cx="5111750" cy="487838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457200" y="1195388"/>
            <a:ext cx="3008313" cy="391001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fld id="{0ACD9610-8655-4FCE-83EC-10928DD5AB34}" type="datetimeFigureOut">
              <a:rPr lang="zh-CN" altLang="en-US"/>
              <a:pPr/>
              <a:t>2015/7/24</a:t>
            </a:fld>
            <a:endParaRPr lang="en-US"/>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000500"/>
            <a:ext cx="5486400" cy="473075"/>
          </a:xfrm>
        </p:spPr>
        <p:txBody>
          <a:bodyPr anchor="b"/>
          <a:lstStyle>
            <a:lvl1pPr algn="l">
              <a:defRPr sz="2000" b="1"/>
            </a:lvl1pPr>
          </a:lstStyle>
          <a:p>
            <a:r>
              <a:rPr lang="en-US" smtClean="0"/>
              <a:t>Click to edit Master title style</a:t>
            </a:r>
            <a:endParaRPr lang="en-GB"/>
          </a:p>
        </p:txBody>
      </p:sp>
      <p:sp>
        <p:nvSpPr>
          <p:cNvPr id="3" name="Picture Placeholder 2"/>
          <p:cNvSpPr>
            <a:spLocks noGrp="1"/>
          </p:cNvSpPr>
          <p:nvPr>
            <p:ph type="pic" idx="1"/>
          </p:nvPr>
        </p:nvSpPr>
        <p:spPr>
          <a:xfrm>
            <a:off x="1792288" y="511175"/>
            <a:ext cx="5486400" cy="3429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1792288" y="4473575"/>
            <a:ext cx="5486400" cy="66992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fld id="{9E50C28E-CB7E-48D7-9358-DA8905D118C8}" type="datetimeFigureOut">
              <a:rPr lang="zh-CN" altLang="en-US"/>
              <a:pPr/>
              <a:t>2015/7/24</a:t>
            </a:fld>
            <a:endParaRPr lang="en-US"/>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lvl1pPr>
              <a:defRPr/>
            </a:lvl1pPr>
          </a:lstStyle>
          <a:p>
            <a:fld id="{073560AB-1A15-45EA-A7FA-C6F5E51896DF}" type="datetimeFigureOut">
              <a:rPr lang="zh-CN" altLang="en-US"/>
              <a:pPr/>
              <a:t>2015/7/24</a:t>
            </a:fld>
            <a:endParaRPr lang="en-US"/>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0"/>
            <a:ext cx="2057400" cy="5143500"/>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381000" y="0"/>
            <a:ext cx="6019800" cy="51435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lvl1pPr>
              <a:defRPr/>
            </a:lvl1pPr>
          </a:lstStyle>
          <a:p>
            <a:fld id="{6637DB3F-EA32-441B-AE92-62182B1527F7}" type="datetimeFigureOut">
              <a:rPr lang="zh-CN" altLang="en-US"/>
              <a:pPr/>
              <a:t>2015/7/24</a:t>
            </a:fld>
            <a:endParaRPr lang="en-US"/>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774825"/>
            <a:ext cx="7772400" cy="1225550"/>
          </a:xfrm>
        </p:spPr>
        <p:txBody>
          <a:bodyPr/>
          <a:lstStyle/>
          <a:p>
            <a:r>
              <a:rPr lang="en-US" smtClean="0"/>
              <a:t>Click to edit Master title style</a:t>
            </a:r>
            <a:endParaRPr lang="en-GB"/>
          </a:p>
        </p:txBody>
      </p:sp>
      <p:sp>
        <p:nvSpPr>
          <p:cNvPr id="3" name="Subtitle 2"/>
          <p:cNvSpPr>
            <a:spLocks noGrp="1"/>
          </p:cNvSpPr>
          <p:nvPr>
            <p:ph type="subTitle" idx="1"/>
          </p:nvPr>
        </p:nvSpPr>
        <p:spPr>
          <a:xfrm>
            <a:off x="1371600" y="3238500"/>
            <a:ext cx="6400800" cy="14605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lvl1pPr>
              <a:defRPr/>
            </a:lvl1pPr>
          </a:lstStyle>
          <a:p>
            <a:fld id="{ABCF2E46-5308-48F3-962B-521E133875C7}" type="datetimeFigureOut">
              <a:rPr lang="zh-CN" altLang="en-US"/>
              <a:pPr/>
              <a:t>2015/7/24</a:t>
            </a:fld>
            <a:endParaRPr lang="en-US"/>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lvl1pPr>
              <a:defRPr/>
            </a:lvl1pPr>
          </a:lstStyle>
          <a:p>
            <a:fld id="{DC1EB924-180E-406D-91E3-27C15F4AC6C7}" type="datetimeFigureOut">
              <a:rPr lang="zh-CN" altLang="en-US"/>
              <a:pPr/>
              <a:t>2015/7/24</a:t>
            </a:fld>
            <a:endParaRPr lang="en-US"/>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671888"/>
            <a:ext cx="7772400" cy="1135062"/>
          </a:xfrm>
        </p:spPr>
        <p:txBody>
          <a:bodyPr anchor="t"/>
          <a:lstStyle>
            <a:lvl1pPr algn="l">
              <a:defRPr sz="4000" b="1" cap="all"/>
            </a:lvl1pPr>
          </a:lstStyle>
          <a:p>
            <a:r>
              <a:rPr lang="en-US" smtClean="0"/>
              <a:t>Click to edit Master title style</a:t>
            </a:r>
            <a:endParaRPr lang="en-GB"/>
          </a:p>
        </p:txBody>
      </p:sp>
      <p:sp>
        <p:nvSpPr>
          <p:cNvPr id="3" name="Text Placeholder 2"/>
          <p:cNvSpPr>
            <a:spLocks noGrp="1"/>
          </p:cNvSpPr>
          <p:nvPr>
            <p:ph type="body" idx="1"/>
          </p:nvPr>
        </p:nvSpPr>
        <p:spPr>
          <a:xfrm>
            <a:off x="722313" y="2422525"/>
            <a:ext cx="7772400" cy="1249363"/>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fld id="{F76788F2-00EF-4DE1-97FE-715432CA6E9D}" type="datetimeFigureOut">
              <a:rPr lang="zh-CN" altLang="en-US"/>
              <a:pPr/>
              <a:t>2015/7/24</a:t>
            </a:fld>
            <a:endParaRPr lang="en-US"/>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381000" y="1016000"/>
            <a:ext cx="4038600" cy="41275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4572000" y="1016000"/>
            <a:ext cx="4038600" cy="41275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lvl1pPr>
              <a:defRPr/>
            </a:lvl1pPr>
          </a:lstStyle>
          <a:p>
            <a:fld id="{2FAE5895-E66B-447A-994E-C8BB3DC949F4}" type="datetimeFigureOut">
              <a:rPr lang="zh-CN" altLang="en-US"/>
              <a:pPr/>
              <a:t>2015/7/24</a:t>
            </a:fld>
            <a:endParaRPr lang="en-US"/>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52500"/>
          </a:xfrm>
        </p:spPr>
        <p:txBody>
          <a:bodyPr/>
          <a:lstStyle>
            <a:lvl1pPr>
              <a:defRPr/>
            </a:lvl1pPr>
          </a:lstStyle>
          <a:p>
            <a:r>
              <a:rPr lang="en-US" smtClean="0"/>
              <a:t>Click to edit Master title style</a:t>
            </a:r>
            <a:endParaRPr lang="en-GB"/>
          </a:p>
        </p:txBody>
      </p:sp>
      <p:sp>
        <p:nvSpPr>
          <p:cNvPr id="3" name="Text Placeholder 2"/>
          <p:cNvSpPr>
            <a:spLocks noGrp="1"/>
          </p:cNvSpPr>
          <p:nvPr>
            <p:ph type="body" idx="1"/>
          </p:nvPr>
        </p:nvSpPr>
        <p:spPr>
          <a:xfrm>
            <a:off x="457200" y="1279525"/>
            <a:ext cx="4040188" cy="5334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812925"/>
            <a:ext cx="4040188" cy="32924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4645025" y="1279525"/>
            <a:ext cx="4041775" cy="5334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1812925"/>
            <a:ext cx="4041775" cy="32924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lvl1pPr>
              <a:defRPr/>
            </a:lvl1pPr>
          </a:lstStyle>
          <a:p>
            <a:fld id="{0F1D95EC-E638-40C7-A76F-463E232CA1DE}" type="datetimeFigureOut">
              <a:rPr lang="zh-CN" altLang="en-US"/>
              <a:pPr/>
              <a:t>2015/7/24</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52500"/>
          </a:xfrm>
        </p:spPr>
        <p:txBody>
          <a:bodyPr/>
          <a:lstStyle>
            <a:lvl1pPr>
              <a:defRPr/>
            </a:lvl1pPr>
          </a:lstStyle>
          <a:p>
            <a:r>
              <a:rPr lang="en-US" smtClean="0"/>
              <a:t>Click to edit Master title style</a:t>
            </a:r>
            <a:endParaRPr lang="en-GB"/>
          </a:p>
        </p:txBody>
      </p:sp>
      <p:sp>
        <p:nvSpPr>
          <p:cNvPr id="3" name="Text Placeholder 2"/>
          <p:cNvSpPr>
            <a:spLocks noGrp="1"/>
          </p:cNvSpPr>
          <p:nvPr>
            <p:ph type="body" idx="1"/>
          </p:nvPr>
        </p:nvSpPr>
        <p:spPr>
          <a:xfrm>
            <a:off x="457200" y="1279525"/>
            <a:ext cx="4040188" cy="5334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812925"/>
            <a:ext cx="4040188" cy="32924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4645025" y="1279525"/>
            <a:ext cx="4041775" cy="5334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1812925"/>
            <a:ext cx="4041775" cy="32924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lvl1pPr>
              <a:defRPr/>
            </a:lvl1pPr>
          </a:lstStyle>
          <a:p>
            <a:fld id="{AEB5E78D-9BBA-464D-817A-D6EA1CF1ACC4}" type="datetimeFigureOut">
              <a:rPr lang="zh-CN" altLang="en-US"/>
              <a:pPr/>
              <a:t>2015/7/24</a:t>
            </a:fld>
            <a:endParaRPr lang="en-US"/>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fld id="{D654EF63-1728-41B7-96B3-63545436A579}" type="datetimeFigureOut">
              <a:rPr lang="zh-CN" altLang="en-US"/>
              <a:pPr/>
              <a:t>2015/7/24</a:t>
            </a:fld>
            <a:endParaRPr lang="en-US"/>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7013"/>
            <a:ext cx="3008313" cy="968375"/>
          </a:xfrm>
        </p:spPr>
        <p:txBody>
          <a:bodyPr anchor="b"/>
          <a:lstStyle>
            <a:lvl1pPr algn="l">
              <a:defRPr sz="2000" b="1"/>
            </a:lvl1pPr>
          </a:lstStyle>
          <a:p>
            <a:r>
              <a:rPr lang="en-US" smtClean="0"/>
              <a:t>Click to edit Master title style</a:t>
            </a:r>
            <a:endParaRPr lang="en-GB"/>
          </a:p>
        </p:txBody>
      </p:sp>
      <p:sp>
        <p:nvSpPr>
          <p:cNvPr id="3" name="Content Placeholder 2"/>
          <p:cNvSpPr>
            <a:spLocks noGrp="1"/>
          </p:cNvSpPr>
          <p:nvPr>
            <p:ph idx="1"/>
          </p:nvPr>
        </p:nvSpPr>
        <p:spPr>
          <a:xfrm>
            <a:off x="3575050" y="227013"/>
            <a:ext cx="5111750" cy="487838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457200" y="1195388"/>
            <a:ext cx="3008313" cy="391001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fld id="{F5FB82B2-4841-469E-95C3-826CF7B64816}" type="datetimeFigureOut">
              <a:rPr lang="zh-CN" altLang="en-US"/>
              <a:pPr/>
              <a:t>2015/7/24</a:t>
            </a:fld>
            <a:endParaRPr lang="en-US"/>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000500"/>
            <a:ext cx="5486400" cy="473075"/>
          </a:xfrm>
        </p:spPr>
        <p:txBody>
          <a:bodyPr anchor="b"/>
          <a:lstStyle>
            <a:lvl1pPr algn="l">
              <a:defRPr sz="2000" b="1"/>
            </a:lvl1pPr>
          </a:lstStyle>
          <a:p>
            <a:r>
              <a:rPr lang="en-US" smtClean="0"/>
              <a:t>Click to edit Master title style</a:t>
            </a:r>
            <a:endParaRPr lang="en-GB"/>
          </a:p>
        </p:txBody>
      </p:sp>
      <p:sp>
        <p:nvSpPr>
          <p:cNvPr id="3" name="Picture Placeholder 2"/>
          <p:cNvSpPr>
            <a:spLocks noGrp="1"/>
          </p:cNvSpPr>
          <p:nvPr>
            <p:ph type="pic" idx="1"/>
          </p:nvPr>
        </p:nvSpPr>
        <p:spPr>
          <a:xfrm>
            <a:off x="1792288" y="511175"/>
            <a:ext cx="5486400" cy="3429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1792288" y="4473575"/>
            <a:ext cx="5486400" cy="66992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fld id="{CC41C547-32A6-4B4B-9AA9-C3796FD7E0E1}" type="datetimeFigureOut">
              <a:rPr lang="zh-CN" altLang="en-US"/>
              <a:pPr/>
              <a:t>2015/7/24</a:t>
            </a:fld>
            <a:endParaRPr lang="en-US"/>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lvl1pPr>
              <a:defRPr/>
            </a:lvl1pPr>
          </a:lstStyle>
          <a:p>
            <a:fld id="{BCEA8730-17A7-43DA-947F-9C79A72C2F21}" type="datetimeFigureOut">
              <a:rPr lang="zh-CN" altLang="en-US"/>
              <a:pPr/>
              <a:t>2015/7/24</a:t>
            </a:fld>
            <a:endParaRPr lang="en-US"/>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0"/>
            <a:ext cx="2057400" cy="5143500"/>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381000" y="0"/>
            <a:ext cx="6019800" cy="51435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lvl1pPr>
              <a:defRPr/>
            </a:lvl1pPr>
          </a:lstStyle>
          <a:p>
            <a:fld id="{CC078F64-4E53-457F-9732-69AA455F8574}" type="datetimeFigureOut">
              <a:rPr lang="zh-CN" altLang="en-US"/>
              <a:pPr/>
              <a:t>2015/7/24</a:t>
            </a:fld>
            <a:endParaRPr lang="en-US"/>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774825"/>
            <a:ext cx="7772400" cy="1225550"/>
          </a:xfrm>
        </p:spPr>
        <p:txBody>
          <a:bodyPr/>
          <a:lstStyle/>
          <a:p>
            <a:r>
              <a:rPr lang="en-US" smtClean="0"/>
              <a:t>Click to edit Master title style</a:t>
            </a:r>
            <a:endParaRPr lang="en-GB"/>
          </a:p>
        </p:txBody>
      </p:sp>
      <p:sp>
        <p:nvSpPr>
          <p:cNvPr id="3" name="Subtitle 2"/>
          <p:cNvSpPr>
            <a:spLocks noGrp="1"/>
          </p:cNvSpPr>
          <p:nvPr>
            <p:ph type="subTitle" idx="1"/>
          </p:nvPr>
        </p:nvSpPr>
        <p:spPr>
          <a:xfrm>
            <a:off x="1371600" y="3238500"/>
            <a:ext cx="6400800" cy="14605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lvl1pPr>
              <a:defRPr/>
            </a:lvl1pPr>
          </a:lstStyle>
          <a:p>
            <a:fld id="{134CCEA6-43D4-436F-94F6-01528E6F3C53}" type="datetimeFigureOut">
              <a:rPr lang="zh-CN" altLang="en-US"/>
              <a:pPr/>
              <a:t>2015/7/24</a:t>
            </a:fld>
            <a:endParaRPr lang="en-US"/>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lvl1pPr>
              <a:defRPr/>
            </a:lvl1pPr>
          </a:lstStyle>
          <a:p>
            <a:fld id="{51AA673C-E742-4005-9445-B86D712338F0}" type="datetimeFigureOut">
              <a:rPr lang="zh-CN" altLang="en-US"/>
              <a:pPr/>
              <a:t>2015/7/24</a:t>
            </a:fld>
            <a:endParaRPr lang="en-US"/>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671888"/>
            <a:ext cx="7772400" cy="1135062"/>
          </a:xfrm>
        </p:spPr>
        <p:txBody>
          <a:bodyPr anchor="t"/>
          <a:lstStyle>
            <a:lvl1pPr algn="l">
              <a:defRPr sz="4000" b="1" cap="all"/>
            </a:lvl1pPr>
          </a:lstStyle>
          <a:p>
            <a:r>
              <a:rPr lang="en-US" smtClean="0"/>
              <a:t>Click to edit Master title style</a:t>
            </a:r>
            <a:endParaRPr lang="en-GB"/>
          </a:p>
        </p:txBody>
      </p:sp>
      <p:sp>
        <p:nvSpPr>
          <p:cNvPr id="3" name="Text Placeholder 2"/>
          <p:cNvSpPr>
            <a:spLocks noGrp="1"/>
          </p:cNvSpPr>
          <p:nvPr>
            <p:ph type="body" idx="1"/>
          </p:nvPr>
        </p:nvSpPr>
        <p:spPr>
          <a:xfrm>
            <a:off x="722313" y="2422525"/>
            <a:ext cx="7772400" cy="1249363"/>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fld id="{286B7D45-15A7-4681-B789-DA5201D72E1C}" type="datetimeFigureOut">
              <a:rPr lang="zh-CN" altLang="en-US"/>
              <a:pPr/>
              <a:t>2015/7/24</a:t>
            </a:fld>
            <a:endParaRPr lang="en-US"/>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381000" y="1016000"/>
            <a:ext cx="4038600" cy="41275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4572000" y="1016000"/>
            <a:ext cx="4038600" cy="41275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lvl1pPr>
              <a:defRPr/>
            </a:lvl1pPr>
          </a:lstStyle>
          <a:p>
            <a:fld id="{CB669215-09F6-429F-A3EC-69925938BC60}" type="datetimeFigureOut">
              <a:rPr lang="zh-CN" altLang="en-US"/>
              <a:pPr/>
              <a:t>2015/7/24</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52500"/>
          </a:xfrm>
        </p:spPr>
        <p:txBody>
          <a:bodyPr/>
          <a:lstStyle>
            <a:lvl1pPr>
              <a:defRPr/>
            </a:lvl1pPr>
          </a:lstStyle>
          <a:p>
            <a:r>
              <a:rPr lang="en-US" smtClean="0"/>
              <a:t>Click to edit Master title style</a:t>
            </a:r>
            <a:endParaRPr lang="en-GB"/>
          </a:p>
        </p:txBody>
      </p:sp>
      <p:sp>
        <p:nvSpPr>
          <p:cNvPr id="3" name="Text Placeholder 2"/>
          <p:cNvSpPr>
            <a:spLocks noGrp="1"/>
          </p:cNvSpPr>
          <p:nvPr>
            <p:ph type="body" idx="1"/>
          </p:nvPr>
        </p:nvSpPr>
        <p:spPr>
          <a:xfrm>
            <a:off x="457200" y="1279525"/>
            <a:ext cx="4040188" cy="5334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812925"/>
            <a:ext cx="4040188" cy="32924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4645025" y="1279525"/>
            <a:ext cx="4041775" cy="5334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1812925"/>
            <a:ext cx="4041775" cy="32924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lvl1pPr>
              <a:defRPr/>
            </a:lvl1pPr>
          </a:lstStyle>
          <a:p>
            <a:fld id="{A59B09EF-B21C-4671-8606-695262C555B1}" type="datetimeFigureOut">
              <a:rPr lang="zh-CN" altLang="en-US"/>
              <a:pPr/>
              <a:t>2015/7/24</a:t>
            </a:fld>
            <a:endParaRPr lang="en-US"/>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lvl1pPr>
              <a:defRPr/>
            </a:lvl1pPr>
          </a:lstStyle>
          <a:p>
            <a:fld id="{F98D746F-5E91-4BF5-9587-CECF6CA9EF0F}" type="datetimeFigureOut">
              <a:rPr lang="zh-CN" altLang="en-US"/>
              <a:pPr/>
              <a:t>2015/7/24</a:t>
            </a:fld>
            <a:endParaRPr lang="en-US"/>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fld id="{8ECE5347-7AEF-442B-B8DD-6F19EE4A24E0}" type="datetimeFigureOut">
              <a:rPr lang="zh-CN" altLang="en-US"/>
              <a:pPr/>
              <a:t>2015/7/24</a:t>
            </a:fld>
            <a:endParaRPr lang="en-US"/>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7013"/>
            <a:ext cx="3008313" cy="968375"/>
          </a:xfrm>
        </p:spPr>
        <p:txBody>
          <a:bodyPr anchor="b"/>
          <a:lstStyle>
            <a:lvl1pPr algn="l">
              <a:defRPr sz="2000" b="1"/>
            </a:lvl1pPr>
          </a:lstStyle>
          <a:p>
            <a:r>
              <a:rPr lang="en-US" smtClean="0"/>
              <a:t>Click to edit Master title style</a:t>
            </a:r>
            <a:endParaRPr lang="en-GB"/>
          </a:p>
        </p:txBody>
      </p:sp>
      <p:sp>
        <p:nvSpPr>
          <p:cNvPr id="3" name="Content Placeholder 2"/>
          <p:cNvSpPr>
            <a:spLocks noGrp="1"/>
          </p:cNvSpPr>
          <p:nvPr>
            <p:ph idx="1"/>
          </p:nvPr>
        </p:nvSpPr>
        <p:spPr>
          <a:xfrm>
            <a:off x="3575050" y="227013"/>
            <a:ext cx="5111750" cy="487838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457200" y="1195388"/>
            <a:ext cx="3008313" cy="391001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fld id="{8D256652-2F08-4017-8D1D-B7BC94DE92E7}" type="datetimeFigureOut">
              <a:rPr lang="zh-CN" altLang="en-US"/>
              <a:pPr/>
              <a:t>2015/7/24</a:t>
            </a:fld>
            <a:endParaRPr lang="en-US"/>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000500"/>
            <a:ext cx="5486400" cy="473075"/>
          </a:xfrm>
        </p:spPr>
        <p:txBody>
          <a:bodyPr anchor="b"/>
          <a:lstStyle>
            <a:lvl1pPr algn="l">
              <a:defRPr sz="2000" b="1"/>
            </a:lvl1pPr>
          </a:lstStyle>
          <a:p>
            <a:r>
              <a:rPr lang="en-US" smtClean="0"/>
              <a:t>Click to edit Master title style</a:t>
            </a:r>
            <a:endParaRPr lang="en-GB"/>
          </a:p>
        </p:txBody>
      </p:sp>
      <p:sp>
        <p:nvSpPr>
          <p:cNvPr id="3" name="Picture Placeholder 2"/>
          <p:cNvSpPr>
            <a:spLocks noGrp="1"/>
          </p:cNvSpPr>
          <p:nvPr>
            <p:ph type="pic" idx="1"/>
          </p:nvPr>
        </p:nvSpPr>
        <p:spPr>
          <a:xfrm>
            <a:off x="1792288" y="511175"/>
            <a:ext cx="5486400" cy="3429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1792288" y="4473575"/>
            <a:ext cx="5486400" cy="66992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fld id="{8C575590-FEFF-4B84-9431-759206166415}" type="datetimeFigureOut">
              <a:rPr lang="zh-CN" altLang="en-US"/>
              <a:pPr/>
              <a:t>2015/7/24</a:t>
            </a:fld>
            <a:endParaRPr lang="en-US"/>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lvl1pPr>
              <a:defRPr/>
            </a:lvl1pPr>
          </a:lstStyle>
          <a:p>
            <a:fld id="{02E796D0-0EC1-49FB-AE0A-C381C0FA846C}" type="datetimeFigureOut">
              <a:rPr lang="zh-CN" altLang="en-US"/>
              <a:pPr/>
              <a:t>2015/7/24</a:t>
            </a:fld>
            <a:endParaRPr lang="en-US"/>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0"/>
            <a:ext cx="2057400" cy="5143500"/>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381000" y="0"/>
            <a:ext cx="6019800" cy="51435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lvl1pPr>
              <a:defRPr/>
            </a:lvl1pPr>
          </a:lstStyle>
          <a:p>
            <a:fld id="{FF0A6AB7-74DC-424D-A0D0-7AC8BB1F2524}" type="datetimeFigureOut">
              <a:rPr lang="zh-CN" altLang="en-US"/>
              <a:pPr/>
              <a:t>2015/7/24</a:t>
            </a:fld>
            <a:endParaRPr lang="en-US"/>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774825"/>
            <a:ext cx="7772400" cy="1225550"/>
          </a:xfrm>
        </p:spPr>
        <p:txBody>
          <a:bodyPr/>
          <a:lstStyle/>
          <a:p>
            <a:r>
              <a:rPr lang="en-US" smtClean="0"/>
              <a:t>Click to edit Master title style</a:t>
            </a:r>
            <a:endParaRPr lang="en-GB"/>
          </a:p>
        </p:txBody>
      </p:sp>
      <p:sp>
        <p:nvSpPr>
          <p:cNvPr id="3" name="Subtitle 2"/>
          <p:cNvSpPr>
            <a:spLocks noGrp="1"/>
          </p:cNvSpPr>
          <p:nvPr>
            <p:ph type="subTitle" idx="1"/>
          </p:nvPr>
        </p:nvSpPr>
        <p:spPr>
          <a:xfrm>
            <a:off x="1371600" y="3238500"/>
            <a:ext cx="6400800" cy="14605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GB"/>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671888"/>
            <a:ext cx="7772400" cy="1135062"/>
          </a:xfrm>
        </p:spPr>
        <p:txBody>
          <a:bodyPr anchor="t"/>
          <a:lstStyle>
            <a:lvl1pPr algn="l">
              <a:defRPr sz="4000" b="1" cap="all"/>
            </a:lvl1pPr>
          </a:lstStyle>
          <a:p>
            <a:r>
              <a:rPr lang="en-US" smtClean="0"/>
              <a:t>Click to edit Master title style</a:t>
            </a:r>
            <a:endParaRPr lang="en-GB"/>
          </a:p>
        </p:txBody>
      </p:sp>
      <p:sp>
        <p:nvSpPr>
          <p:cNvPr id="3" name="Text Placeholder 2"/>
          <p:cNvSpPr>
            <a:spLocks noGrp="1"/>
          </p:cNvSpPr>
          <p:nvPr>
            <p:ph type="body" idx="1"/>
          </p:nvPr>
        </p:nvSpPr>
        <p:spPr>
          <a:xfrm>
            <a:off x="722313" y="2422525"/>
            <a:ext cx="7772400" cy="1249363"/>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381000" y="1016000"/>
            <a:ext cx="4038600" cy="41275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4572000" y="1016000"/>
            <a:ext cx="4038600" cy="41275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52500"/>
          </a:xfrm>
        </p:spPr>
        <p:txBody>
          <a:bodyPr/>
          <a:lstStyle>
            <a:lvl1pPr>
              <a:defRPr/>
            </a:lvl1pPr>
          </a:lstStyle>
          <a:p>
            <a:r>
              <a:rPr lang="en-US" smtClean="0"/>
              <a:t>Click to edit Master title style</a:t>
            </a:r>
            <a:endParaRPr lang="en-GB"/>
          </a:p>
        </p:txBody>
      </p:sp>
      <p:sp>
        <p:nvSpPr>
          <p:cNvPr id="3" name="Text Placeholder 2"/>
          <p:cNvSpPr>
            <a:spLocks noGrp="1"/>
          </p:cNvSpPr>
          <p:nvPr>
            <p:ph type="body" idx="1"/>
          </p:nvPr>
        </p:nvSpPr>
        <p:spPr>
          <a:xfrm>
            <a:off x="457200" y="1279525"/>
            <a:ext cx="4040188" cy="5334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812925"/>
            <a:ext cx="4040188" cy="32924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4645025" y="1279525"/>
            <a:ext cx="4041775" cy="5334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1812925"/>
            <a:ext cx="4041775" cy="32924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7013"/>
            <a:ext cx="3008313" cy="968375"/>
          </a:xfrm>
        </p:spPr>
        <p:txBody>
          <a:bodyPr anchor="b"/>
          <a:lstStyle>
            <a:lvl1pPr algn="l">
              <a:defRPr sz="2000" b="1"/>
            </a:lvl1pPr>
          </a:lstStyle>
          <a:p>
            <a:r>
              <a:rPr lang="en-US" smtClean="0"/>
              <a:t>Click to edit Master title style</a:t>
            </a:r>
            <a:endParaRPr lang="en-GB"/>
          </a:p>
        </p:txBody>
      </p:sp>
      <p:sp>
        <p:nvSpPr>
          <p:cNvPr id="3" name="Content Placeholder 2"/>
          <p:cNvSpPr>
            <a:spLocks noGrp="1"/>
          </p:cNvSpPr>
          <p:nvPr>
            <p:ph idx="1"/>
          </p:nvPr>
        </p:nvSpPr>
        <p:spPr>
          <a:xfrm>
            <a:off x="3575050" y="227013"/>
            <a:ext cx="5111750" cy="487838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457200" y="1195388"/>
            <a:ext cx="3008313" cy="391001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000500"/>
            <a:ext cx="5486400" cy="473075"/>
          </a:xfrm>
        </p:spPr>
        <p:txBody>
          <a:bodyPr anchor="b"/>
          <a:lstStyle>
            <a:lvl1pPr algn="l">
              <a:defRPr sz="2000" b="1"/>
            </a:lvl1pPr>
          </a:lstStyle>
          <a:p>
            <a:r>
              <a:rPr lang="en-US" smtClean="0"/>
              <a:t>Click to edit Master title style</a:t>
            </a:r>
            <a:endParaRPr lang="en-GB"/>
          </a:p>
        </p:txBody>
      </p:sp>
      <p:sp>
        <p:nvSpPr>
          <p:cNvPr id="3" name="Picture Placeholder 2"/>
          <p:cNvSpPr>
            <a:spLocks noGrp="1"/>
          </p:cNvSpPr>
          <p:nvPr>
            <p:ph type="pic" idx="1"/>
          </p:nvPr>
        </p:nvSpPr>
        <p:spPr>
          <a:xfrm>
            <a:off x="1792288" y="511175"/>
            <a:ext cx="5486400" cy="3429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1792288" y="4473575"/>
            <a:ext cx="5486400" cy="66992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0"/>
            <a:ext cx="2057400" cy="5143500"/>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381000" y="0"/>
            <a:ext cx="6019800" cy="51435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774825"/>
            <a:ext cx="7772400" cy="1225550"/>
          </a:xfrm>
        </p:spPr>
        <p:txBody>
          <a:bodyPr/>
          <a:lstStyle/>
          <a:p>
            <a:r>
              <a:rPr lang="en-US" smtClean="0"/>
              <a:t>Click to edit Master title style</a:t>
            </a:r>
            <a:endParaRPr lang="en-GB"/>
          </a:p>
        </p:txBody>
      </p:sp>
      <p:sp>
        <p:nvSpPr>
          <p:cNvPr id="3" name="Subtitle 2"/>
          <p:cNvSpPr>
            <a:spLocks noGrp="1"/>
          </p:cNvSpPr>
          <p:nvPr>
            <p:ph type="subTitle" idx="1"/>
          </p:nvPr>
        </p:nvSpPr>
        <p:spPr>
          <a:xfrm>
            <a:off x="1371600" y="3238500"/>
            <a:ext cx="6400800" cy="14605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lvl1pPr>
              <a:defRPr/>
            </a:lvl1pPr>
          </a:lstStyle>
          <a:p>
            <a:fld id="{41D274FC-DD08-4F5F-A66A-6D13DE6AD4F0}" type="datetimeFigureOut">
              <a:rPr lang="zh-CN" altLang="en-US"/>
              <a:pPr/>
              <a:t>2015/7/24</a:t>
            </a:fld>
            <a:endParaRPr lang="en-US"/>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lvl1pPr>
              <a:defRPr/>
            </a:lvl1pPr>
          </a:lstStyle>
          <a:p>
            <a:fld id="{F2F5D91B-CE7D-448C-B789-5B9055E864E3}" type="datetimeFigureOut">
              <a:rPr lang="zh-CN" altLang="en-US"/>
              <a:pPr/>
              <a:t>2015/7/24</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7013"/>
            <a:ext cx="3008313" cy="968375"/>
          </a:xfrm>
        </p:spPr>
        <p:txBody>
          <a:bodyPr anchor="b"/>
          <a:lstStyle>
            <a:lvl1pPr algn="l">
              <a:defRPr sz="2000" b="1"/>
            </a:lvl1pPr>
          </a:lstStyle>
          <a:p>
            <a:r>
              <a:rPr lang="en-US" smtClean="0"/>
              <a:t>Click to edit Master title style</a:t>
            </a:r>
            <a:endParaRPr lang="en-GB"/>
          </a:p>
        </p:txBody>
      </p:sp>
      <p:sp>
        <p:nvSpPr>
          <p:cNvPr id="3" name="Content Placeholder 2"/>
          <p:cNvSpPr>
            <a:spLocks noGrp="1"/>
          </p:cNvSpPr>
          <p:nvPr>
            <p:ph idx="1"/>
          </p:nvPr>
        </p:nvSpPr>
        <p:spPr>
          <a:xfrm>
            <a:off x="3575050" y="227013"/>
            <a:ext cx="5111750" cy="487838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457200" y="1195388"/>
            <a:ext cx="3008313" cy="391001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671888"/>
            <a:ext cx="7772400" cy="1135062"/>
          </a:xfrm>
        </p:spPr>
        <p:txBody>
          <a:bodyPr anchor="t"/>
          <a:lstStyle>
            <a:lvl1pPr algn="l">
              <a:defRPr sz="4000" b="1" cap="all"/>
            </a:lvl1pPr>
          </a:lstStyle>
          <a:p>
            <a:r>
              <a:rPr lang="en-US" smtClean="0"/>
              <a:t>Click to edit Master title style</a:t>
            </a:r>
            <a:endParaRPr lang="en-GB"/>
          </a:p>
        </p:txBody>
      </p:sp>
      <p:sp>
        <p:nvSpPr>
          <p:cNvPr id="3" name="Text Placeholder 2"/>
          <p:cNvSpPr>
            <a:spLocks noGrp="1"/>
          </p:cNvSpPr>
          <p:nvPr>
            <p:ph type="body" idx="1"/>
          </p:nvPr>
        </p:nvSpPr>
        <p:spPr>
          <a:xfrm>
            <a:off x="722313" y="2422525"/>
            <a:ext cx="7772400" cy="1249363"/>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fld id="{D10A499A-3F6A-4155-BCC6-BCAB79A86EC2}" type="datetimeFigureOut">
              <a:rPr lang="zh-CN" altLang="en-US"/>
              <a:pPr/>
              <a:t>2015/7/24</a:t>
            </a:fld>
            <a:endParaRPr lang="en-US"/>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381000" y="1016000"/>
            <a:ext cx="4038600" cy="41275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4572000" y="1016000"/>
            <a:ext cx="4038600" cy="41275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lvl1pPr>
              <a:defRPr/>
            </a:lvl1pPr>
          </a:lstStyle>
          <a:p>
            <a:fld id="{F04523C7-329C-4076-9350-C5A5B4149C4D}" type="datetimeFigureOut">
              <a:rPr lang="zh-CN" altLang="en-US"/>
              <a:pPr/>
              <a:t>2015/7/24</a:t>
            </a:fld>
            <a:endParaRPr lang="en-US"/>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52500"/>
          </a:xfrm>
        </p:spPr>
        <p:txBody>
          <a:bodyPr/>
          <a:lstStyle>
            <a:lvl1pPr>
              <a:defRPr/>
            </a:lvl1pPr>
          </a:lstStyle>
          <a:p>
            <a:r>
              <a:rPr lang="en-US" smtClean="0"/>
              <a:t>Click to edit Master title style</a:t>
            </a:r>
            <a:endParaRPr lang="en-GB"/>
          </a:p>
        </p:txBody>
      </p:sp>
      <p:sp>
        <p:nvSpPr>
          <p:cNvPr id="3" name="Text Placeholder 2"/>
          <p:cNvSpPr>
            <a:spLocks noGrp="1"/>
          </p:cNvSpPr>
          <p:nvPr>
            <p:ph type="body" idx="1"/>
          </p:nvPr>
        </p:nvSpPr>
        <p:spPr>
          <a:xfrm>
            <a:off x="457200" y="1279525"/>
            <a:ext cx="4040188" cy="5334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812925"/>
            <a:ext cx="4040188" cy="32924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4645025" y="1279525"/>
            <a:ext cx="4041775" cy="5334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1812925"/>
            <a:ext cx="4041775" cy="32924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lvl1pPr>
              <a:defRPr/>
            </a:lvl1pPr>
          </a:lstStyle>
          <a:p>
            <a:fld id="{B7439CE3-1CE8-4C60-B02A-246448889A8D}" type="datetimeFigureOut">
              <a:rPr lang="zh-CN" altLang="en-US"/>
              <a:pPr/>
              <a:t>2015/7/24</a:t>
            </a:fld>
            <a:endParaRPr lang="en-US"/>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lvl1pPr>
              <a:defRPr/>
            </a:lvl1pPr>
          </a:lstStyle>
          <a:p>
            <a:fld id="{D47E6D47-402D-422A-AC4F-148A1A282322}" type="datetimeFigureOut">
              <a:rPr lang="zh-CN" altLang="en-US"/>
              <a:pPr/>
              <a:t>2015/7/24</a:t>
            </a:fld>
            <a:endParaRPr lang="en-US"/>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fld id="{8BC20300-292E-420C-A69A-5834A045BD16}" type="datetimeFigureOut">
              <a:rPr lang="zh-CN" altLang="en-US"/>
              <a:pPr/>
              <a:t>2015/7/24</a:t>
            </a:fld>
            <a:endParaRPr lang="en-US"/>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7013"/>
            <a:ext cx="3008313" cy="968375"/>
          </a:xfrm>
        </p:spPr>
        <p:txBody>
          <a:bodyPr anchor="b"/>
          <a:lstStyle>
            <a:lvl1pPr algn="l">
              <a:defRPr sz="2000" b="1"/>
            </a:lvl1pPr>
          </a:lstStyle>
          <a:p>
            <a:r>
              <a:rPr lang="en-US" smtClean="0"/>
              <a:t>Click to edit Master title style</a:t>
            </a:r>
            <a:endParaRPr lang="en-GB"/>
          </a:p>
        </p:txBody>
      </p:sp>
      <p:sp>
        <p:nvSpPr>
          <p:cNvPr id="3" name="Content Placeholder 2"/>
          <p:cNvSpPr>
            <a:spLocks noGrp="1"/>
          </p:cNvSpPr>
          <p:nvPr>
            <p:ph idx="1"/>
          </p:nvPr>
        </p:nvSpPr>
        <p:spPr>
          <a:xfrm>
            <a:off x="3575050" y="227013"/>
            <a:ext cx="5111750" cy="487838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457200" y="1195388"/>
            <a:ext cx="3008313" cy="391001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fld id="{6CA5D366-B84F-47FA-871A-DCA3783FF20E}" type="datetimeFigureOut">
              <a:rPr lang="zh-CN" altLang="en-US"/>
              <a:pPr/>
              <a:t>2015/7/24</a:t>
            </a:fld>
            <a:endParaRPr lang="en-US"/>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000500"/>
            <a:ext cx="5486400" cy="473075"/>
          </a:xfrm>
        </p:spPr>
        <p:txBody>
          <a:bodyPr anchor="b"/>
          <a:lstStyle>
            <a:lvl1pPr algn="l">
              <a:defRPr sz="2000" b="1"/>
            </a:lvl1pPr>
          </a:lstStyle>
          <a:p>
            <a:r>
              <a:rPr lang="en-US" smtClean="0"/>
              <a:t>Click to edit Master title style</a:t>
            </a:r>
            <a:endParaRPr lang="en-GB"/>
          </a:p>
        </p:txBody>
      </p:sp>
      <p:sp>
        <p:nvSpPr>
          <p:cNvPr id="3" name="Picture Placeholder 2"/>
          <p:cNvSpPr>
            <a:spLocks noGrp="1"/>
          </p:cNvSpPr>
          <p:nvPr>
            <p:ph type="pic" idx="1"/>
          </p:nvPr>
        </p:nvSpPr>
        <p:spPr>
          <a:xfrm>
            <a:off x="1792288" y="511175"/>
            <a:ext cx="5486400" cy="3429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1792288" y="4473575"/>
            <a:ext cx="5486400" cy="66992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fld id="{9C8E437E-5D5F-4C1D-92E5-004217A406D2}" type="datetimeFigureOut">
              <a:rPr lang="zh-CN" altLang="en-US"/>
              <a:pPr/>
              <a:t>2015/7/24</a:t>
            </a:fld>
            <a:endParaRPr lang="en-US"/>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lvl1pPr>
              <a:defRPr/>
            </a:lvl1pPr>
          </a:lstStyle>
          <a:p>
            <a:fld id="{673273D7-ACFB-46F9-B896-FD17673EA9D4}" type="datetimeFigureOut">
              <a:rPr lang="zh-CN" altLang="en-US"/>
              <a:pPr/>
              <a:t>2015/7/24</a:t>
            </a:fld>
            <a:endParaRPr lang="en-US"/>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0"/>
            <a:ext cx="2057400" cy="5143500"/>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381000" y="0"/>
            <a:ext cx="6019800" cy="51435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lvl1pPr>
              <a:defRPr/>
            </a:lvl1pPr>
          </a:lstStyle>
          <a:p>
            <a:fld id="{434561BB-7555-4196-BE63-4339892B2175}" type="datetimeFigureOut">
              <a:rPr lang="zh-CN" altLang="en-US"/>
              <a:pPr/>
              <a:t>2015/7/24</a:t>
            </a:fld>
            <a:endParaRPr lang="en-US"/>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774825"/>
            <a:ext cx="7772400" cy="1225550"/>
          </a:xfrm>
        </p:spPr>
        <p:txBody>
          <a:bodyPr/>
          <a:lstStyle/>
          <a:p>
            <a:r>
              <a:rPr lang="en-US" smtClean="0"/>
              <a:t>Click to edit Master title style</a:t>
            </a:r>
            <a:endParaRPr lang="en-GB"/>
          </a:p>
        </p:txBody>
      </p:sp>
      <p:sp>
        <p:nvSpPr>
          <p:cNvPr id="3" name="Subtitle 2"/>
          <p:cNvSpPr>
            <a:spLocks noGrp="1"/>
          </p:cNvSpPr>
          <p:nvPr>
            <p:ph type="subTitle" idx="1"/>
          </p:nvPr>
        </p:nvSpPr>
        <p:spPr>
          <a:xfrm>
            <a:off x="1371600" y="3238500"/>
            <a:ext cx="6400800" cy="14605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lvl1pPr>
              <a:defRPr/>
            </a:lvl1pPr>
          </a:lstStyle>
          <a:p>
            <a:fld id="{7EB17BA7-1880-4852-9F44-C385E0CCDC2D}" type="datetimeFigureOut">
              <a:rPr lang="zh-CN" altLang="en-US"/>
              <a:pPr/>
              <a:t>2015/7/24</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000500"/>
            <a:ext cx="5486400" cy="473075"/>
          </a:xfrm>
        </p:spPr>
        <p:txBody>
          <a:bodyPr anchor="b"/>
          <a:lstStyle>
            <a:lvl1pPr algn="l">
              <a:defRPr sz="2000" b="1"/>
            </a:lvl1pPr>
          </a:lstStyle>
          <a:p>
            <a:r>
              <a:rPr lang="en-US" smtClean="0"/>
              <a:t>Click to edit Master title style</a:t>
            </a:r>
            <a:endParaRPr lang="en-GB"/>
          </a:p>
        </p:txBody>
      </p:sp>
      <p:sp>
        <p:nvSpPr>
          <p:cNvPr id="3" name="Picture Placeholder 2"/>
          <p:cNvSpPr>
            <a:spLocks noGrp="1"/>
          </p:cNvSpPr>
          <p:nvPr>
            <p:ph type="pic" idx="1"/>
          </p:nvPr>
        </p:nvSpPr>
        <p:spPr>
          <a:xfrm>
            <a:off x="1792288" y="511175"/>
            <a:ext cx="5486400" cy="3429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1792288" y="4473575"/>
            <a:ext cx="5486400" cy="66992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lvl1pPr>
              <a:defRPr/>
            </a:lvl1pPr>
          </a:lstStyle>
          <a:p>
            <a:fld id="{3F1F4A5B-A219-45EA-8EEA-06A292C11EFD}" type="datetimeFigureOut">
              <a:rPr lang="zh-CN" altLang="en-US"/>
              <a:pPr/>
              <a:t>2015/7/24</a:t>
            </a:fld>
            <a:endParaRPr lang="en-US"/>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671888"/>
            <a:ext cx="7772400" cy="1135062"/>
          </a:xfrm>
        </p:spPr>
        <p:txBody>
          <a:bodyPr anchor="t"/>
          <a:lstStyle>
            <a:lvl1pPr algn="l">
              <a:defRPr sz="4000" b="1" cap="all"/>
            </a:lvl1pPr>
          </a:lstStyle>
          <a:p>
            <a:r>
              <a:rPr lang="en-US" smtClean="0"/>
              <a:t>Click to edit Master title style</a:t>
            </a:r>
            <a:endParaRPr lang="en-GB"/>
          </a:p>
        </p:txBody>
      </p:sp>
      <p:sp>
        <p:nvSpPr>
          <p:cNvPr id="3" name="Text Placeholder 2"/>
          <p:cNvSpPr>
            <a:spLocks noGrp="1"/>
          </p:cNvSpPr>
          <p:nvPr>
            <p:ph type="body" idx="1"/>
          </p:nvPr>
        </p:nvSpPr>
        <p:spPr>
          <a:xfrm>
            <a:off x="722313" y="2422525"/>
            <a:ext cx="7772400" cy="1249363"/>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fld id="{79BB45DB-5AF6-4859-A8A0-977253316738}" type="datetimeFigureOut">
              <a:rPr lang="zh-CN" altLang="en-US"/>
              <a:pPr/>
              <a:t>2015/7/24</a:t>
            </a:fld>
            <a:endParaRPr lang="en-US"/>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381000" y="1016000"/>
            <a:ext cx="4038600" cy="41275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4572000" y="1016000"/>
            <a:ext cx="4038600" cy="41275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lvl1pPr>
              <a:defRPr/>
            </a:lvl1pPr>
          </a:lstStyle>
          <a:p>
            <a:fld id="{E1CF40B7-3481-4C2B-900B-DEF17B650686}" type="datetimeFigureOut">
              <a:rPr lang="zh-CN" altLang="en-US"/>
              <a:pPr/>
              <a:t>2015/7/24</a:t>
            </a:fld>
            <a:endParaRPr lang="en-US"/>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52500"/>
          </a:xfrm>
        </p:spPr>
        <p:txBody>
          <a:bodyPr/>
          <a:lstStyle>
            <a:lvl1pPr>
              <a:defRPr/>
            </a:lvl1pPr>
          </a:lstStyle>
          <a:p>
            <a:r>
              <a:rPr lang="en-US" smtClean="0"/>
              <a:t>Click to edit Master title style</a:t>
            </a:r>
            <a:endParaRPr lang="en-GB"/>
          </a:p>
        </p:txBody>
      </p:sp>
      <p:sp>
        <p:nvSpPr>
          <p:cNvPr id="3" name="Text Placeholder 2"/>
          <p:cNvSpPr>
            <a:spLocks noGrp="1"/>
          </p:cNvSpPr>
          <p:nvPr>
            <p:ph type="body" idx="1"/>
          </p:nvPr>
        </p:nvSpPr>
        <p:spPr>
          <a:xfrm>
            <a:off x="457200" y="1279525"/>
            <a:ext cx="4040188" cy="5334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812925"/>
            <a:ext cx="4040188" cy="32924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4645025" y="1279525"/>
            <a:ext cx="4041775" cy="5334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1812925"/>
            <a:ext cx="4041775" cy="32924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lvl1pPr>
              <a:defRPr/>
            </a:lvl1pPr>
          </a:lstStyle>
          <a:p>
            <a:fld id="{5FCCF43F-E703-48A1-A2C6-4A5561C1A098}" type="datetimeFigureOut">
              <a:rPr lang="zh-CN" altLang="en-US"/>
              <a:pPr/>
              <a:t>2015/7/24</a:t>
            </a:fld>
            <a:endParaRPr lang="en-US"/>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lvl1pPr>
              <a:defRPr/>
            </a:lvl1pPr>
          </a:lstStyle>
          <a:p>
            <a:fld id="{7108AC82-9F58-4EC6-83F6-E8515A9EBA39}" type="datetimeFigureOut">
              <a:rPr lang="zh-CN" altLang="en-US"/>
              <a:pPr/>
              <a:t>2015/7/24</a:t>
            </a:fld>
            <a:endParaRPr lang="en-US"/>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fld id="{F28AE336-55B8-49E9-88A2-75C598A21FE4}" type="datetimeFigureOut">
              <a:rPr lang="zh-CN" altLang="en-US"/>
              <a:pPr/>
              <a:t>2015/7/24</a:t>
            </a:fld>
            <a:endParaRPr lang="en-US"/>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7013"/>
            <a:ext cx="3008313" cy="968375"/>
          </a:xfrm>
        </p:spPr>
        <p:txBody>
          <a:bodyPr anchor="b"/>
          <a:lstStyle>
            <a:lvl1pPr algn="l">
              <a:defRPr sz="2000" b="1"/>
            </a:lvl1pPr>
          </a:lstStyle>
          <a:p>
            <a:r>
              <a:rPr lang="en-US" smtClean="0"/>
              <a:t>Click to edit Master title style</a:t>
            </a:r>
            <a:endParaRPr lang="en-GB"/>
          </a:p>
        </p:txBody>
      </p:sp>
      <p:sp>
        <p:nvSpPr>
          <p:cNvPr id="3" name="Content Placeholder 2"/>
          <p:cNvSpPr>
            <a:spLocks noGrp="1"/>
          </p:cNvSpPr>
          <p:nvPr>
            <p:ph idx="1"/>
          </p:nvPr>
        </p:nvSpPr>
        <p:spPr>
          <a:xfrm>
            <a:off x="3575050" y="227013"/>
            <a:ext cx="5111750" cy="487838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457200" y="1195388"/>
            <a:ext cx="3008313" cy="391001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fld id="{A259AEE7-B0CC-469C-89F9-2549CC60B609}" type="datetimeFigureOut">
              <a:rPr lang="zh-CN" altLang="en-US"/>
              <a:pPr/>
              <a:t>2015/7/24</a:t>
            </a:fld>
            <a:endParaRPr lang="en-US"/>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000500"/>
            <a:ext cx="5486400" cy="473075"/>
          </a:xfrm>
        </p:spPr>
        <p:txBody>
          <a:bodyPr anchor="b"/>
          <a:lstStyle>
            <a:lvl1pPr algn="l">
              <a:defRPr sz="2000" b="1"/>
            </a:lvl1pPr>
          </a:lstStyle>
          <a:p>
            <a:r>
              <a:rPr lang="en-US" smtClean="0"/>
              <a:t>Click to edit Master title style</a:t>
            </a:r>
            <a:endParaRPr lang="en-GB"/>
          </a:p>
        </p:txBody>
      </p:sp>
      <p:sp>
        <p:nvSpPr>
          <p:cNvPr id="3" name="Picture Placeholder 2"/>
          <p:cNvSpPr>
            <a:spLocks noGrp="1"/>
          </p:cNvSpPr>
          <p:nvPr>
            <p:ph type="pic" idx="1"/>
          </p:nvPr>
        </p:nvSpPr>
        <p:spPr>
          <a:xfrm>
            <a:off x="1792288" y="511175"/>
            <a:ext cx="5486400" cy="3429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1792288" y="4473575"/>
            <a:ext cx="5486400" cy="66992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fld id="{B8F2C60C-4131-4D60-98C4-BA2EC6282572}" type="datetimeFigureOut">
              <a:rPr lang="zh-CN" altLang="en-US"/>
              <a:pPr/>
              <a:t>2015/7/24</a:t>
            </a:fld>
            <a:endParaRPr lang="en-US"/>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lvl1pPr>
              <a:defRPr/>
            </a:lvl1pPr>
          </a:lstStyle>
          <a:p>
            <a:fld id="{A1B49FE7-9362-4EFB-BE24-0BC3FE759C91}" type="datetimeFigureOut">
              <a:rPr lang="zh-CN" altLang="en-US"/>
              <a:pPr/>
              <a:t>2015/7/24</a:t>
            </a:fld>
            <a:endParaRPr lang="en-US"/>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0"/>
            <a:ext cx="2057400" cy="5143500"/>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381000" y="0"/>
            <a:ext cx="6019800" cy="51435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lvl1pPr>
              <a:defRPr/>
            </a:lvl1pPr>
          </a:lstStyle>
          <a:p>
            <a:fld id="{5A043516-C589-4408-BD15-B0BEE9CA4593}" type="datetimeFigureOut">
              <a:rPr lang="zh-CN" altLang="en-US"/>
              <a:pPr/>
              <a:t>2015/7/24</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07.xml"/><Relationship Id="rId13" Type="http://schemas.openxmlformats.org/officeDocument/2006/relationships/image" Target="../media/image1.png"/><Relationship Id="rId3" Type="http://schemas.openxmlformats.org/officeDocument/2006/relationships/slideLayout" Target="../slideLayouts/slideLayout102.xml"/><Relationship Id="rId7" Type="http://schemas.openxmlformats.org/officeDocument/2006/relationships/slideLayout" Target="../slideLayouts/slideLayout106.xml"/><Relationship Id="rId12" Type="http://schemas.openxmlformats.org/officeDocument/2006/relationships/theme" Target="../theme/theme10.xml"/><Relationship Id="rId2" Type="http://schemas.openxmlformats.org/officeDocument/2006/relationships/slideLayout" Target="../slideLayouts/slideLayout101.xml"/><Relationship Id="rId1" Type="http://schemas.openxmlformats.org/officeDocument/2006/relationships/slideLayout" Target="../slideLayouts/slideLayout100.xml"/><Relationship Id="rId6" Type="http://schemas.openxmlformats.org/officeDocument/2006/relationships/slideLayout" Target="../slideLayouts/slideLayout105.xml"/><Relationship Id="rId11" Type="http://schemas.openxmlformats.org/officeDocument/2006/relationships/slideLayout" Target="../slideLayouts/slideLayout110.xml"/><Relationship Id="rId5" Type="http://schemas.openxmlformats.org/officeDocument/2006/relationships/slideLayout" Target="../slideLayouts/slideLayout104.xml"/><Relationship Id="rId10" Type="http://schemas.openxmlformats.org/officeDocument/2006/relationships/slideLayout" Target="../slideLayouts/slideLayout109.xml"/><Relationship Id="rId4" Type="http://schemas.openxmlformats.org/officeDocument/2006/relationships/slideLayout" Target="../slideLayouts/slideLayout103.xml"/><Relationship Id="rId9" Type="http://schemas.openxmlformats.org/officeDocument/2006/relationships/slideLayout" Target="../slideLayouts/slideLayout108.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18.xml"/><Relationship Id="rId13" Type="http://schemas.openxmlformats.org/officeDocument/2006/relationships/image" Target="../media/image1.png"/><Relationship Id="rId3" Type="http://schemas.openxmlformats.org/officeDocument/2006/relationships/slideLayout" Target="../slideLayouts/slideLayout113.xml"/><Relationship Id="rId7" Type="http://schemas.openxmlformats.org/officeDocument/2006/relationships/slideLayout" Target="../slideLayouts/slideLayout117.xml"/><Relationship Id="rId12" Type="http://schemas.openxmlformats.org/officeDocument/2006/relationships/theme" Target="../theme/theme11.xml"/><Relationship Id="rId2" Type="http://schemas.openxmlformats.org/officeDocument/2006/relationships/slideLayout" Target="../slideLayouts/slideLayout112.xml"/><Relationship Id="rId1" Type="http://schemas.openxmlformats.org/officeDocument/2006/relationships/slideLayout" Target="../slideLayouts/slideLayout111.xml"/><Relationship Id="rId6" Type="http://schemas.openxmlformats.org/officeDocument/2006/relationships/slideLayout" Target="../slideLayouts/slideLayout116.xml"/><Relationship Id="rId11" Type="http://schemas.openxmlformats.org/officeDocument/2006/relationships/slideLayout" Target="../slideLayouts/slideLayout121.xml"/><Relationship Id="rId5" Type="http://schemas.openxmlformats.org/officeDocument/2006/relationships/slideLayout" Target="../slideLayouts/slideLayout115.xml"/><Relationship Id="rId10" Type="http://schemas.openxmlformats.org/officeDocument/2006/relationships/slideLayout" Target="../slideLayouts/slideLayout120.xml"/><Relationship Id="rId4" Type="http://schemas.openxmlformats.org/officeDocument/2006/relationships/slideLayout" Target="../slideLayouts/slideLayout114.xml"/><Relationship Id="rId9" Type="http://schemas.openxmlformats.org/officeDocument/2006/relationships/slideLayout" Target="../slideLayouts/slideLayout119.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29.xml"/><Relationship Id="rId13" Type="http://schemas.openxmlformats.org/officeDocument/2006/relationships/image" Target="../media/image1.png"/><Relationship Id="rId3" Type="http://schemas.openxmlformats.org/officeDocument/2006/relationships/slideLayout" Target="../slideLayouts/slideLayout124.xml"/><Relationship Id="rId7" Type="http://schemas.openxmlformats.org/officeDocument/2006/relationships/slideLayout" Target="../slideLayouts/slideLayout128.xml"/><Relationship Id="rId12" Type="http://schemas.openxmlformats.org/officeDocument/2006/relationships/theme" Target="../theme/theme12.xml"/><Relationship Id="rId2" Type="http://schemas.openxmlformats.org/officeDocument/2006/relationships/slideLayout" Target="../slideLayouts/slideLayout123.xml"/><Relationship Id="rId1" Type="http://schemas.openxmlformats.org/officeDocument/2006/relationships/slideLayout" Target="../slideLayouts/slideLayout122.xml"/><Relationship Id="rId6" Type="http://schemas.openxmlformats.org/officeDocument/2006/relationships/slideLayout" Target="../slideLayouts/slideLayout127.xml"/><Relationship Id="rId11" Type="http://schemas.openxmlformats.org/officeDocument/2006/relationships/slideLayout" Target="../slideLayouts/slideLayout132.xml"/><Relationship Id="rId5" Type="http://schemas.openxmlformats.org/officeDocument/2006/relationships/slideLayout" Target="../slideLayouts/slideLayout126.xml"/><Relationship Id="rId10" Type="http://schemas.openxmlformats.org/officeDocument/2006/relationships/slideLayout" Target="../slideLayouts/slideLayout131.xml"/><Relationship Id="rId4" Type="http://schemas.openxmlformats.org/officeDocument/2006/relationships/slideLayout" Target="../slideLayouts/slideLayout125.xml"/><Relationship Id="rId9" Type="http://schemas.openxmlformats.org/officeDocument/2006/relationships/slideLayout" Target="../slideLayouts/slideLayout13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image" Target="../media/image2.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image" Target="../media/image1.png"/><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image" Target="../media/image2.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image" Target="../media/image1.png"/><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image" Target="../media/image1.png"/><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3.xml"/><Relationship Id="rId13" Type="http://schemas.openxmlformats.org/officeDocument/2006/relationships/image" Target="../media/image1.png"/><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theme" Target="../theme/theme6.xml"/><Relationship Id="rId2" Type="http://schemas.openxmlformats.org/officeDocument/2006/relationships/slideLayout" Target="../slideLayouts/slideLayout57.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0" Type="http://schemas.openxmlformats.org/officeDocument/2006/relationships/slideLayout" Target="../slideLayouts/slideLayout65.xml"/><Relationship Id="rId4" Type="http://schemas.openxmlformats.org/officeDocument/2006/relationships/slideLayout" Target="../slideLayouts/slideLayout59.xml"/><Relationship Id="rId9" Type="http://schemas.openxmlformats.org/officeDocument/2006/relationships/slideLayout" Target="../slideLayouts/slideLayout6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4.xml"/><Relationship Id="rId13" Type="http://schemas.openxmlformats.org/officeDocument/2006/relationships/image" Target="../media/image1.png"/><Relationship Id="rId3" Type="http://schemas.openxmlformats.org/officeDocument/2006/relationships/slideLayout" Target="../slideLayouts/slideLayout69.xml"/><Relationship Id="rId7" Type="http://schemas.openxmlformats.org/officeDocument/2006/relationships/slideLayout" Target="../slideLayouts/slideLayout73.xml"/><Relationship Id="rId12" Type="http://schemas.openxmlformats.org/officeDocument/2006/relationships/theme" Target="../theme/theme7.xml"/><Relationship Id="rId2" Type="http://schemas.openxmlformats.org/officeDocument/2006/relationships/slideLayout" Target="../slideLayouts/slideLayout68.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5" Type="http://schemas.openxmlformats.org/officeDocument/2006/relationships/slideLayout" Target="../slideLayouts/slideLayout71.xml"/><Relationship Id="rId10" Type="http://schemas.openxmlformats.org/officeDocument/2006/relationships/slideLayout" Target="../slideLayouts/slideLayout76.xml"/><Relationship Id="rId4" Type="http://schemas.openxmlformats.org/officeDocument/2006/relationships/slideLayout" Target="../slideLayouts/slideLayout70.xml"/><Relationship Id="rId9" Type="http://schemas.openxmlformats.org/officeDocument/2006/relationships/slideLayout" Target="../slideLayouts/slideLayout75.xml"/><Relationship Id="rId14" Type="http://schemas.openxmlformats.org/officeDocument/2006/relationships/image" Target="../media/image2.png"/></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85.xml"/><Relationship Id="rId13" Type="http://schemas.openxmlformats.org/officeDocument/2006/relationships/image" Target="../media/image1.png"/><Relationship Id="rId3" Type="http://schemas.openxmlformats.org/officeDocument/2006/relationships/slideLayout" Target="../slideLayouts/slideLayout80.xml"/><Relationship Id="rId7" Type="http://schemas.openxmlformats.org/officeDocument/2006/relationships/slideLayout" Target="../slideLayouts/slideLayout84.xml"/><Relationship Id="rId12" Type="http://schemas.openxmlformats.org/officeDocument/2006/relationships/theme" Target="../theme/theme8.xml"/><Relationship Id="rId2" Type="http://schemas.openxmlformats.org/officeDocument/2006/relationships/slideLayout" Target="../slideLayouts/slideLayout79.xml"/><Relationship Id="rId1" Type="http://schemas.openxmlformats.org/officeDocument/2006/relationships/slideLayout" Target="../slideLayouts/slideLayout78.xml"/><Relationship Id="rId6" Type="http://schemas.openxmlformats.org/officeDocument/2006/relationships/slideLayout" Target="../slideLayouts/slideLayout83.xml"/><Relationship Id="rId11" Type="http://schemas.openxmlformats.org/officeDocument/2006/relationships/slideLayout" Target="../slideLayouts/slideLayout88.xml"/><Relationship Id="rId5" Type="http://schemas.openxmlformats.org/officeDocument/2006/relationships/slideLayout" Target="../slideLayouts/slideLayout82.xml"/><Relationship Id="rId10" Type="http://schemas.openxmlformats.org/officeDocument/2006/relationships/slideLayout" Target="../slideLayouts/slideLayout87.xml"/><Relationship Id="rId4" Type="http://schemas.openxmlformats.org/officeDocument/2006/relationships/slideLayout" Target="../slideLayouts/slideLayout81.xml"/><Relationship Id="rId9" Type="http://schemas.openxmlformats.org/officeDocument/2006/relationships/slideLayout" Target="../slideLayouts/slideLayout86.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96.xml"/><Relationship Id="rId13" Type="http://schemas.openxmlformats.org/officeDocument/2006/relationships/image" Target="../media/image1.png"/><Relationship Id="rId3" Type="http://schemas.openxmlformats.org/officeDocument/2006/relationships/slideLayout" Target="../slideLayouts/slideLayout91.xml"/><Relationship Id="rId7" Type="http://schemas.openxmlformats.org/officeDocument/2006/relationships/slideLayout" Target="../slideLayouts/slideLayout95.xml"/><Relationship Id="rId12" Type="http://schemas.openxmlformats.org/officeDocument/2006/relationships/theme" Target="../theme/theme9.xml"/><Relationship Id="rId2" Type="http://schemas.openxmlformats.org/officeDocument/2006/relationships/slideLayout" Target="../slideLayouts/slideLayout90.xml"/><Relationship Id="rId1" Type="http://schemas.openxmlformats.org/officeDocument/2006/relationships/slideLayout" Target="../slideLayouts/slideLayout89.xml"/><Relationship Id="rId6" Type="http://schemas.openxmlformats.org/officeDocument/2006/relationships/slideLayout" Target="../slideLayouts/slideLayout94.xml"/><Relationship Id="rId11" Type="http://schemas.openxmlformats.org/officeDocument/2006/relationships/slideLayout" Target="../slideLayouts/slideLayout99.xml"/><Relationship Id="rId5" Type="http://schemas.openxmlformats.org/officeDocument/2006/relationships/slideLayout" Target="../slideLayouts/slideLayout93.xml"/><Relationship Id="rId10" Type="http://schemas.openxmlformats.org/officeDocument/2006/relationships/slideLayout" Target="../slideLayouts/slideLayout98.xml"/><Relationship Id="rId4" Type="http://schemas.openxmlformats.org/officeDocument/2006/relationships/slideLayout" Target="../slideLayouts/slideLayout92.xml"/><Relationship Id="rId9" Type="http://schemas.openxmlformats.org/officeDocument/2006/relationships/slideLayout" Target="../slideLayouts/slideLayout9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6" name="Rectangle 20"/>
          <p:cNvSpPr>
            <a:spLocks noChangeArrowheads="1"/>
          </p:cNvSpPr>
          <p:nvPr/>
        </p:nvSpPr>
        <p:spPr bwMode="auto">
          <a:xfrm>
            <a:off x="0" y="0"/>
            <a:ext cx="9144000" cy="762000"/>
          </a:xfrm>
          <a:prstGeom prst="rect">
            <a:avLst/>
          </a:prstGeom>
          <a:solidFill>
            <a:schemeClr val="accent1"/>
          </a:solidFill>
          <a:ln w="9525">
            <a:noFill/>
            <a:miter lim="800000"/>
            <a:headEnd/>
            <a:tailEnd/>
          </a:ln>
        </p:spPr>
        <p:txBody>
          <a:bodyPr wrap="none" anchor="ctr"/>
          <a:lstStyle/>
          <a:p>
            <a:pPr>
              <a:buFont typeface="Arial" pitchFamily="34" charset="0"/>
              <a:buNone/>
            </a:pPr>
            <a:endParaRPr lang="en-US"/>
          </a:p>
        </p:txBody>
      </p:sp>
      <p:sp>
        <p:nvSpPr>
          <p:cNvPr id="1027" name="Rectangle 22"/>
          <p:cNvSpPr>
            <a:spLocks noChangeArrowheads="1"/>
          </p:cNvSpPr>
          <p:nvPr/>
        </p:nvSpPr>
        <p:spPr bwMode="auto">
          <a:xfrm>
            <a:off x="0" y="5397500"/>
            <a:ext cx="9144000" cy="317500"/>
          </a:xfrm>
          <a:prstGeom prst="rect">
            <a:avLst/>
          </a:prstGeom>
          <a:solidFill>
            <a:schemeClr val="accent1"/>
          </a:solidFill>
          <a:ln w="9525">
            <a:noFill/>
            <a:miter lim="800000"/>
            <a:headEnd/>
            <a:tailEnd/>
          </a:ln>
        </p:spPr>
        <p:txBody>
          <a:bodyPr wrap="none" anchor="ctr"/>
          <a:lstStyle/>
          <a:p>
            <a:pPr>
              <a:buFont typeface="Arial" pitchFamily="34" charset="0"/>
              <a:buNone/>
            </a:pPr>
            <a:endParaRPr lang="en-US"/>
          </a:p>
        </p:txBody>
      </p:sp>
      <p:sp>
        <p:nvSpPr>
          <p:cNvPr id="1028" name="Rectangle 2"/>
          <p:cNvSpPr>
            <a:spLocks noGrp="1" noChangeArrowheads="1"/>
          </p:cNvSpPr>
          <p:nvPr>
            <p:ph type="title"/>
          </p:nvPr>
        </p:nvSpPr>
        <p:spPr bwMode="auto">
          <a:xfrm>
            <a:off x="457200" y="0"/>
            <a:ext cx="7772400" cy="762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ltLang="zh-CN" smtClean="0"/>
              <a:t>Titles Can Be Long</a:t>
            </a:r>
          </a:p>
        </p:txBody>
      </p:sp>
      <p:sp>
        <p:nvSpPr>
          <p:cNvPr id="1029" name="Rectangle 3"/>
          <p:cNvSpPr>
            <a:spLocks noGrp="1" noChangeArrowheads="1"/>
          </p:cNvSpPr>
          <p:nvPr>
            <p:ph type="body" idx="1"/>
          </p:nvPr>
        </p:nvSpPr>
        <p:spPr bwMode="auto">
          <a:xfrm>
            <a:off x="381000" y="1016000"/>
            <a:ext cx="8229600" cy="4127500"/>
          </a:xfrm>
          <a:prstGeom prst="rect">
            <a:avLst/>
          </a:prstGeom>
          <a:noFill/>
          <a:ln w="9525">
            <a:noFill/>
            <a:miter lim="800000"/>
            <a:headEnd/>
            <a:tailEnd/>
          </a:ln>
        </p:spPr>
        <p:txBody>
          <a:bodyPr vert="horz" wrap="square" lIns="91440" tIns="45720" rIns="91440" bIns="0" numCol="1" anchor="t" anchorCtr="0" compatLnSpc="1">
            <a:prstTxWarp prst="textNoShape">
              <a:avLst/>
            </a:prstTxWarp>
          </a:bodyPr>
          <a:lstStyle/>
          <a:p>
            <a:pPr lvl="0"/>
            <a:r>
              <a:rPr lang="en-US" altLang="zh-CN" smtClean="0"/>
              <a:t>This the Top Level of the Slide Text</a:t>
            </a:r>
          </a:p>
          <a:p>
            <a:pPr lvl="1"/>
            <a:r>
              <a:rPr lang="en-US" altLang="zh-CN" smtClean="0"/>
              <a:t>This Is the Second Level of the Slide Text</a:t>
            </a:r>
          </a:p>
          <a:p>
            <a:pPr lvl="2"/>
            <a:r>
              <a:rPr lang="en-US" altLang="zh-CN" smtClean="0"/>
              <a:t>Third level</a:t>
            </a:r>
          </a:p>
          <a:p>
            <a:pPr lvl="3"/>
            <a:r>
              <a:rPr lang="en-US" altLang="zh-CN" smtClean="0"/>
              <a:t>Fourth level</a:t>
            </a:r>
          </a:p>
          <a:p>
            <a:pPr lvl="4"/>
            <a:r>
              <a:rPr lang="en-US" altLang="zh-CN" smtClean="0"/>
              <a:t>Fifth level</a:t>
            </a:r>
          </a:p>
        </p:txBody>
      </p:sp>
      <p:sp>
        <p:nvSpPr>
          <p:cNvPr id="1030" name="Rectangle 19"/>
          <p:cNvSpPr>
            <a:spLocks noChangeArrowheads="1"/>
          </p:cNvSpPr>
          <p:nvPr/>
        </p:nvSpPr>
        <p:spPr bwMode="auto">
          <a:xfrm>
            <a:off x="6781800" y="5397500"/>
            <a:ext cx="1905000" cy="317500"/>
          </a:xfrm>
          <a:prstGeom prst="rect">
            <a:avLst/>
          </a:prstGeom>
          <a:noFill/>
          <a:ln w="9525">
            <a:noFill/>
            <a:miter lim="800000"/>
            <a:headEnd/>
            <a:tailEnd/>
          </a:ln>
        </p:spPr>
        <p:txBody>
          <a:bodyPr rIns="0" anchor="ctr"/>
          <a:lstStyle/>
          <a:p>
            <a:pPr>
              <a:buFont typeface="Arial" pitchFamily="34" charset="0"/>
              <a:buNone/>
            </a:pPr>
            <a:endParaRPr lang="en-US" sz="1000" b="1">
              <a:solidFill>
                <a:srgbClr val="FFFFFF"/>
              </a:solidFill>
              <a:latin typeface="Futura Md BT"/>
            </a:endParaRPr>
          </a:p>
          <a:p>
            <a:pPr algn="r">
              <a:buFont typeface="Arial" pitchFamily="34" charset="0"/>
              <a:buNone/>
            </a:pPr>
            <a:r>
              <a:rPr lang="en-US" sz="1000" b="1">
                <a:solidFill>
                  <a:srgbClr val="FFFFFF"/>
                </a:solidFill>
                <a:latin typeface="Futura Md BT"/>
              </a:rPr>
              <a:t>SLIDE </a:t>
            </a:r>
            <a:fld id="{7E23D79B-301B-4C92-AE38-452CC47E65A7}" type="slidenum">
              <a:rPr lang="en-US" sz="1000" b="1">
                <a:solidFill>
                  <a:srgbClr val="FFFFFF"/>
                </a:solidFill>
                <a:latin typeface="Futura Md BT"/>
              </a:rPr>
              <a:pPr algn="r">
                <a:buFont typeface="Arial" pitchFamily="34" charset="0"/>
                <a:buNone/>
              </a:pPr>
              <a:t>‹#›</a:t>
            </a:fld>
            <a:r>
              <a:rPr lang="en-US" sz="1000" b="1">
                <a:solidFill>
                  <a:srgbClr val="FFFFFF"/>
                </a:solidFill>
                <a:latin typeface="Futura Md BT"/>
              </a:rPr>
              <a:t>	</a:t>
            </a:r>
          </a:p>
        </p:txBody>
      </p:sp>
      <p:pic>
        <p:nvPicPr>
          <p:cNvPr id="1031" name="Picture 6"/>
          <p:cNvPicPr>
            <a:picLocks noChangeAspect="1" noChangeArrowheads="1"/>
          </p:cNvPicPr>
          <p:nvPr/>
        </p:nvPicPr>
        <p:blipFill>
          <a:blip r:embed="rId13"/>
          <a:srcRect/>
          <a:stretch>
            <a:fillRect/>
          </a:stretch>
        </p:blipFill>
        <p:spPr bwMode="auto">
          <a:xfrm>
            <a:off x="7620000" y="88900"/>
            <a:ext cx="1450975" cy="609600"/>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Lst>
  <p:txStyles>
    <p:titleStyle>
      <a:lvl1pPr algn="l" rtl="0" eaLnBrk="0" fontAlgn="base" hangingPunct="0">
        <a:spcBef>
          <a:spcPct val="0"/>
        </a:spcBef>
        <a:spcAft>
          <a:spcPct val="0"/>
        </a:spcAft>
        <a:defRPr sz="4000">
          <a:solidFill>
            <a:srgbClr val="FFFFFF"/>
          </a:solidFill>
          <a:latin typeface="+mj-lt"/>
          <a:ea typeface="+mj-ea"/>
          <a:cs typeface="+mj-cs"/>
        </a:defRPr>
      </a:lvl1pPr>
      <a:lvl2pPr algn="l" rtl="0" eaLnBrk="0" fontAlgn="base" hangingPunct="0">
        <a:spcBef>
          <a:spcPct val="0"/>
        </a:spcBef>
        <a:spcAft>
          <a:spcPct val="0"/>
        </a:spcAft>
        <a:defRPr sz="4000">
          <a:solidFill>
            <a:srgbClr val="FFFFFF"/>
          </a:solidFill>
          <a:latin typeface="Futura Md BT"/>
        </a:defRPr>
      </a:lvl2pPr>
      <a:lvl3pPr algn="l" rtl="0" eaLnBrk="0" fontAlgn="base" hangingPunct="0">
        <a:spcBef>
          <a:spcPct val="0"/>
        </a:spcBef>
        <a:spcAft>
          <a:spcPct val="0"/>
        </a:spcAft>
        <a:defRPr sz="4000">
          <a:solidFill>
            <a:srgbClr val="FFFFFF"/>
          </a:solidFill>
          <a:latin typeface="Futura Md BT"/>
        </a:defRPr>
      </a:lvl3pPr>
      <a:lvl4pPr algn="l" rtl="0" eaLnBrk="0" fontAlgn="base" hangingPunct="0">
        <a:spcBef>
          <a:spcPct val="0"/>
        </a:spcBef>
        <a:spcAft>
          <a:spcPct val="0"/>
        </a:spcAft>
        <a:defRPr sz="4000">
          <a:solidFill>
            <a:srgbClr val="FFFFFF"/>
          </a:solidFill>
          <a:latin typeface="Futura Md BT"/>
        </a:defRPr>
      </a:lvl4pPr>
      <a:lvl5pPr algn="l" rtl="0" eaLnBrk="0" fontAlgn="base" hangingPunct="0">
        <a:spcBef>
          <a:spcPct val="0"/>
        </a:spcBef>
        <a:spcAft>
          <a:spcPct val="0"/>
        </a:spcAft>
        <a:defRPr sz="4000">
          <a:solidFill>
            <a:srgbClr val="FFFFFF"/>
          </a:solidFill>
          <a:latin typeface="Futura Md BT"/>
        </a:defRPr>
      </a:lvl5pPr>
      <a:lvl6pPr marL="457200" algn="l" rtl="0" eaLnBrk="0" fontAlgn="base" hangingPunct="0">
        <a:spcBef>
          <a:spcPct val="0"/>
        </a:spcBef>
        <a:spcAft>
          <a:spcPct val="0"/>
        </a:spcAft>
        <a:defRPr sz="4000">
          <a:solidFill>
            <a:srgbClr val="FFFFFF"/>
          </a:solidFill>
          <a:latin typeface="Futura Md BT"/>
        </a:defRPr>
      </a:lvl6pPr>
      <a:lvl7pPr marL="914400" algn="l" rtl="0" eaLnBrk="0" fontAlgn="base" hangingPunct="0">
        <a:spcBef>
          <a:spcPct val="0"/>
        </a:spcBef>
        <a:spcAft>
          <a:spcPct val="0"/>
        </a:spcAft>
        <a:defRPr sz="4000">
          <a:solidFill>
            <a:srgbClr val="FFFFFF"/>
          </a:solidFill>
          <a:latin typeface="Futura Md BT"/>
        </a:defRPr>
      </a:lvl7pPr>
      <a:lvl8pPr marL="1371600" algn="l" rtl="0" eaLnBrk="0" fontAlgn="base" hangingPunct="0">
        <a:spcBef>
          <a:spcPct val="0"/>
        </a:spcBef>
        <a:spcAft>
          <a:spcPct val="0"/>
        </a:spcAft>
        <a:defRPr sz="4000">
          <a:solidFill>
            <a:srgbClr val="FFFFFF"/>
          </a:solidFill>
          <a:latin typeface="Futura Md BT"/>
        </a:defRPr>
      </a:lvl8pPr>
      <a:lvl9pPr marL="1828800" algn="l" rtl="0" eaLnBrk="0" fontAlgn="base" hangingPunct="0">
        <a:spcBef>
          <a:spcPct val="0"/>
        </a:spcBef>
        <a:spcAft>
          <a:spcPct val="0"/>
        </a:spcAft>
        <a:defRPr sz="4000">
          <a:solidFill>
            <a:srgbClr val="FFFFFF"/>
          </a:solidFill>
          <a:latin typeface="Futura Md BT"/>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42" name="Rectangle 20"/>
          <p:cNvSpPr>
            <a:spLocks noChangeArrowheads="1"/>
          </p:cNvSpPr>
          <p:nvPr/>
        </p:nvSpPr>
        <p:spPr bwMode="auto">
          <a:xfrm>
            <a:off x="0" y="0"/>
            <a:ext cx="9144000" cy="762000"/>
          </a:xfrm>
          <a:prstGeom prst="rect">
            <a:avLst/>
          </a:prstGeom>
          <a:solidFill>
            <a:schemeClr val="accent1"/>
          </a:solidFill>
          <a:ln w="9525">
            <a:noFill/>
            <a:miter lim="800000"/>
            <a:headEnd/>
            <a:tailEnd/>
          </a:ln>
        </p:spPr>
        <p:txBody>
          <a:bodyPr wrap="none" anchor="ctr"/>
          <a:lstStyle/>
          <a:p>
            <a:pPr>
              <a:buFont typeface="Arial" pitchFamily="34" charset="0"/>
              <a:buNone/>
            </a:pPr>
            <a:endParaRPr lang="en-US"/>
          </a:p>
        </p:txBody>
      </p:sp>
      <p:sp>
        <p:nvSpPr>
          <p:cNvPr id="10243" name="Rectangle 22"/>
          <p:cNvSpPr>
            <a:spLocks noChangeArrowheads="1"/>
          </p:cNvSpPr>
          <p:nvPr/>
        </p:nvSpPr>
        <p:spPr bwMode="auto">
          <a:xfrm>
            <a:off x="0" y="5397500"/>
            <a:ext cx="9144000" cy="317500"/>
          </a:xfrm>
          <a:prstGeom prst="rect">
            <a:avLst/>
          </a:prstGeom>
          <a:solidFill>
            <a:schemeClr val="accent1"/>
          </a:solidFill>
          <a:ln w="9525">
            <a:noFill/>
            <a:miter lim="800000"/>
            <a:headEnd/>
            <a:tailEnd/>
          </a:ln>
        </p:spPr>
        <p:txBody>
          <a:bodyPr wrap="none" anchor="ctr"/>
          <a:lstStyle/>
          <a:p>
            <a:pPr>
              <a:buFont typeface="Arial" pitchFamily="34" charset="0"/>
              <a:buNone/>
            </a:pPr>
            <a:endParaRPr lang="en-US"/>
          </a:p>
        </p:txBody>
      </p:sp>
      <p:sp>
        <p:nvSpPr>
          <p:cNvPr id="10244" name="Rectangle 19"/>
          <p:cNvSpPr>
            <a:spLocks noChangeArrowheads="1"/>
          </p:cNvSpPr>
          <p:nvPr/>
        </p:nvSpPr>
        <p:spPr bwMode="auto">
          <a:xfrm>
            <a:off x="6781800" y="5397500"/>
            <a:ext cx="1905000" cy="317500"/>
          </a:xfrm>
          <a:prstGeom prst="rect">
            <a:avLst/>
          </a:prstGeom>
          <a:noFill/>
          <a:ln w="9525">
            <a:noFill/>
            <a:miter lim="800000"/>
            <a:headEnd/>
            <a:tailEnd/>
          </a:ln>
        </p:spPr>
        <p:txBody>
          <a:bodyPr rIns="0" anchor="ctr"/>
          <a:lstStyle/>
          <a:p>
            <a:pPr>
              <a:buFont typeface="Arial" pitchFamily="34" charset="0"/>
              <a:buNone/>
            </a:pPr>
            <a:endParaRPr lang="en-US" sz="1000" b="1">
              <a:solidFill>
                <a:srgbClr val="FFFFFF"/>
              </a:solidFill>
              <a:latin typeface="Futura Md BT"/>
            </a:endParaRPr>
          </a:p>
          <a:p>
            <a:pPr algn="r">
              <a:buFont typeface="Arial" pitchFamily="34" charset="0"/>
              <a:buNone/>
            </a:pPr>
            <a:r>
              <a:rPr lang="en-US" sz="1000" b="1">
                <a:solidFill>
                  <a:srgbClr val="FFFFFF"/>
                </a:solidFill>
                <a:latin typeface="Futura Md BT"/>
              </a:rPr>
              <a:t>SLIDE </a:t>
            </a:r>
            <a:fld id="{330C9884-594A-4F23-855F-80198E6F832F}" type="slidenum">
              <a:rPr lang="en-US" sz="1000" b="1">
                <a:solidFill>
                  <a:srgbClr val="FFFFFF"/>
                </a:solidFill>
                <a:latin typeface="Futura Md BT"/>
              </a:rPr>
              <a:pPr algn="r">
                <a:buFont typeface="Arial" pitchFamily="34" charset="0"/>
                <a:buNone/>
              </a:pPr>
              <a:t>‹#›</a:t>
            </a:fld>
            <a:r>
              <a:rPr lang="en-US" sz="1000" b="1">
                <a:solidFill>
                  <a:srgbClr val="FFFFFF"/>
                </a:solidFill>
                <a:latin typeface="Futura Md BT"/>
              </a:rPr>
              <a:t>	</a:t>
            </a:r>
          </a:p>
        </p:txBody>
      </p:sp>
      <p:pic>
        <p:nvPicPr>
          <p:cNvPr id="10245" name="Picture 6"/>
          <p:cNvPicPr>
            <a:picLocks noChangeAspect="1" noChangeArrowheads="1"/>
          </p:cNvPicPr>
          <p:nvPr/>
        </p:nvPicPr>
        <p:blipFill>
          <a:blip r:embed="rId13"/>
          <a:srcRect/>
          <a:stretch>
            <a:fillRect/>
          </a:stretch>
        </p:blipFill>
        <p:spPr bwMode="auto">
          <a:xfrm>
            <a:off x="7620000" y="88900"/>
            <a:ext cx="1450975" cy="609600"/>
          </a:xfrm>
          <a:prstGeom prst="rect">
            <a:avLst/>
          </a:prstGeom>
          <a:noFill/>
          <a:ln w="9525">
            <a:noFill/>
            <a:miter lim="800000"/>
            <a:headEnd/>
            <a:tailEnd/>
          </a:ln>
        </p:spPr>
      </p:pic>
      <p:sp>
        <p:nvSpPr>
          <p:cNvPr id="10246" name="Rectangle 2"/>
          <p:cNvSpPr>
            <a:spLocks noGrp="1" noChangeArrowheads="1"/>
          </p:cNvSpPr>
          <p:nvPr>
            <p:ph type="title"/>
          </p:nvPr>
        </p:nvSpPr>
        <p:spPr bwMode="auto">
          <a:xfrm>
            <a:off x="457200" y="0"/>
            <a:ext cx="7772400" cy="762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ltLang="zh-CN" smtClean="0"/>
              <a:t>Titles Can Be Long</a:t>
            </a:r>
          </a:p>
        </p:txBody>
      </p:sp>
      <p:sp>
        <p:nvSpPr>
          <p:cNvPr id="10247" name="Rectangle 3"/>
          <p:cNvSpPr>
            <a:spLocks noGrp="1" noChangeArrowheads="1"/>
          </p:cNvSpPr>
          <p:nvPr>
            <p:ph type="body" idx="1"/>
          </p:nvPr>
        </p:nvSpPr>
        <p:spPr bwMode="auto">
          <a:xfrm>
            <a:off x="381000" y="1016000"/>
            <a:ext cx="8229600" cy="4127500"/>
          </a:xfrm>
          <a:prstGeom prst="rect">
            <a:avLst/>
          </a:prstGeom>
          <a:noFill/>
          <a:ln w="9525">
            <a:noFill/>
            <a:miter lim="800000"/>
            <a:headEnd/>
            <a:tailEnd/>
          </a:ln>
        </p:spPr>
        <p:txBody>
          <a:bodyPr vert="horz" wrap="square" lIns="91440" tIns="45720" rIns="91440" bIns="0" numCol="1" anchor="t" anchorCtr="0" compatLnSpc="1">
            <a:prstTxWarp prst="textNoShape">
              <a:avLst/>
            </a:prstTxWarp>
          </a:bodyPr>
          <a:lstStyle/>
          <a:p>
            <a:pPr lvl="0"/>
            <a:r>
              <a:rPr lang="en-US" altLang="zh-CN" smtClean="0"/>
              <a:t>This the Top Level of the Slide Text</a:t>
            </a:r>
          </a:p>
          <a:p>
            <a:pPr lvl="1"/>
            <a:r>
              <a:rPr lang="en-US" altLang="zh-CN" smtClean="0"/>
              <a:t>This Is the Second Level of the Slide Text</a:t>
            </a:r>
          </a:p>
          <a:p>
            <a:pPr lvl="2"/>
            <a:r>
              <a:rPr lang="en-US" altLang="zh-CN" smtClean="0"/>
              <a:t>Third level</a:t>
            </a:r>
          </a:p>
          <a:p>
            <a:pPr lvl="3"/>
            <a:r>
              <a:rPr lang="en-US" altLang="zh-CN" smtClean="0"/>
              <a:t>Fourth level</a:t>
            </a:r>
          </a:p>
          <a:p>
            <a:pPr lvl="4"/>
            <a:r>
              <a:rPr lang="en-US" altLang="zh-CN" smtClean="0"/>
              <a:t>Fifth level</a:t>
            </a:r>
          </a:p>
        </p:txBody>
      </p:sp>
      <p:sp>
        <p:nvSpPr>
          <p:cNvPr id="10248" name="Date Placeholder 4"/>
          <p:cNvSpPr>
            <a:spLocks noGrp="1" noChangeArrowheads="1"/>
          </p:cNvSpPr>
          <p:nvPr>
            <p:ph type="dt" sz="half" idx="2"/>
          </p:nvPr>
        </p:nvSpPr>
        <p:spPr bwMode="auto">
          <a:xfrm>
            <a:off x="457200" y="5397500"/>
            <a:ext cx="1905000" cy="3175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buFont typeface="Arial" pitchFamily="34" charset="0"/>
              <a:buNone/>
              <a:defRPr/>
            </a:lvl1pPr>
          </a:lstStyle>
          <a:p>
            <a:fld id="{5527DDD7-B613-4906-92F8-8BB3CCB7FDAD}" type="datetimeFigureOut">
              <a:rPr lang="zh-CN" altLang="en-US"/>
              <a:pPr/>
              <a:t>2015/7/24</a:t>
            </a:fld>
            <a:endParaRPr lang="en-US"/>
          </a:p>
        </p:txBody>
      </p:sp>
    </p:spTree>
  </p:cSld>
  <p:clrMap bg1="lt1" tx1="dk1" bg2="lt2" tx2="dk2" accent1="accent1" accent2="accent2" accent3="accent3" accent4="accent4" accent5="accent5" accent6="accent6" hlink="hlink" folHlink="fol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Lst>
  <p:txStyles>
    <p:titleStyle>
      <a:lvl1pPr algn="l" rtl="0" eaLnBrk="0" fontAlgn="base" hangingPunct="0">
        <a:spcBef>
          <a:spcPct val="0"/>
        </a:spcBef>
        <a:spcAft>
          <a:spcPct val="0"/>
        </a:spcAft>
        <a:defRPr sz="4000">
          <a:solidFill>
            <a:srgbClr val="FFFFFF"/>
          </a:solidFill>
          <a:latin typeface="+mj-lt"/>
          <a:ea typeface="+mj-ea"/>
          <a:cs typeface="+mj-cs"/>
        </a:defRPr>
      </a:lvl1pPr>
      <a:lvl2pPr algn="l" rtl="0" eaLnBrk="0" fontAlgn="base" hangingPunct="0">
        <a:spcBef>
          <a:spcPct val="0"/>
        </a:spcBef>
        <a:spcAft>
          <a:spcPct val="0"/>
        </a:spcAft>
        <a:defRPr sz="4000">
          <a:solidFill>
            <a:srgbClr val="FFFFFF"/>
          </a:solidFill>
          <a:latin typeface="Futura Md BT"/>
        </a:defRPr>
      </a:lvl2pPr>
      <a:lvl3pPr algn="l" rtl="0" eaLnBrk="0" fontAlgn="base" hangingPunct="0">
        <a:spcBef>
          <a:spcPct val="0"/>
        </a:spcBef>
        <a:spcAft>
          <a:spcPct val="0"/>
        </a:spcAft>
        <a:defRPr sz="4000">
          <a:solidFill>
            <a:srgbClr val="FFFFFF"/>
          </a:solidFill>
          <a:latin typeface="Futura Md BT"/>
        </a:defRPr>
      </a:lvl3pPr>
      <a:lvl4pPr algn="l" rtl="0" eaLnBrk="0" fontAlgn="base" hangingPunct="0">
        <a:spcBef>
          <a:spcPct val="0"/>
        </a:spcBef>
        <a:spcAft>
          <a:spcPct val="0"/>
        </a:spcAft>
        <a:defRPr sz="4000">
          <a:solidFill>
            <a:srgbClr val="FFFFFF"/>
          </a:solidFill>
          <a:latin typeface="Futura Md BT"/>
        </a:defRPr>
      </a:lvl4pPr>
      <a:lvl5pPr algn="l" rtl="0" eaLnBrk="0" fontAlgn="base" hangingPunct="0">
        <a:spcBef>
          <a:spcPct val="0"/>
        </a:spcBef>
        <a:spcAft>
          <a:spcPct val="0"/>
        </a:spcAft>
        <a:defRPr sz="4000">
          <a:solidFill>
            <a:srgbClr val="FFFFFF"/>
          </a:solidFill>
          <a:latin typeface="Futura Md BT"/>
        </a:defRPr>
      </a:lvl5pPr>
      <a:lvl6pPr marL="457200" algn="l" rtl="0" eaLnBrk="0" fontAlgn="base" hangingPunct="0">
        <a:spcBef>
          <a:spcPct val="0"/>
        </a:spcBef>
        <a:spcAft>
          <a:spcPct val="0"/>
        </a:spcAft>
        <a:defRPr sz="4000">
          <a:solidFill>
            <a:srgbClr val="FFFFFF"/>
          </a:solidFill>
          <a:latin typeface="Futura Md BT"/>
        </a:defRPr>
      </a:lvl6pPr>
      <a:lvl7pPr marL="914400" algn="l" rtl="0" eaLnBrk="0" fontAlgn="base" hangingPunct="0">
        <a:spcBef>
          <a:spcPct val="0"/>
        </a:spcBef>
        <a:spcAft>
          <a:spcPct val="0"/>
        </a:spcAft>
        <a:defRPr sz="4000">
          <a:solidFill>
            <a:srgbClr val="FFFFFF"/>
          </a:solidFill>
          <a:latin typeface="Futura Md BT"/>
        </a:defRPr>
      </a:lvl7pPr>
      <a:lvl8pPr marL="1371600" algn="l" rtl="0" eaLnBrk="0" fontAlgn="base" hangingPunct="0">
        <a:spcBef>
          <a:spcPct val="0"/>
        </a:spcBef>
        <a:spcAft>
          <a:spcPct val="0"/>
        </a:spcAft>
        <a:defRPr sz="4000">
          <a:solidFill>
            <a:srgbClr val="FFFFFF"/>
          </a:solidFill>
          <a:latin typeface="Futura Md BT"/>
        </a:defRPr>
      </a:lvl8pPr>
      <a:lvl9pPr marL="1828800" algn="l" rtl="0" eaLnBrk="0" fontAlgn="base" hangingPunct="0">
        <a:spcBef>
          <a:spcPct val="0"/>
        </a:spcBef>
        <a:spcAft>
          <a:spcPct val="0"/>
        </a:spcAft>
        <a:defRPr sz="4000">
          <a:solidFill>
            <a:srgbClr val="FFFFFF"/>
          </a:solidFill>
          <a:latin typeface="Futura Md BT"/>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1266" name="Rectangle 20"/>
          <p:cNvSpPr>
            <a:spLocks noChangeArrowheads="1"/>
          </p:cNvSpPr>
          <p:nvPr/>
        </p:nvSpPr>
        <p:spPr bwMode="auto">
          <a:xfrm>
            <a:off x="0" y="0"/>
            <a:ext cx="9144000" cy="762000"/>
          </a:xfrm>
          <a:prstGeom prst="rect">
            <a:avLst/>
          </a:prstGeom>
          <a:solidFill>
            <a:schemeClr val="accent1"/>
          </a:solidFill>
          <a:ln w="9525">
            <a:noFill/>
            <a:miter lim="800000"/>
            <a:headEnd/>
            <a:tailEnd/>
          </a:ln>
        </p:spPr>
        <p:txBody>
          <a:bodyPr wrap="none" anchor="ctr"/>
          <a:lstStyle/>
          <a:p>
            <a:pPr>
              <a:buFont typeface="Arial" pitchFamily="34" charset="0"/>
              <a:buNone/>
            </a:pPr>
            <a:endParaRPr lang="en-US"/>
          </a:p>
        </p:txBody>
      </p:sp>
      <p:sp>
        <p:nvSpPr>
          <p:cNvPr id="11267" name="Rectangle 22"/>
          <p:cNvSpPr>
            <a:spLocks noChangeArrowheads="1"/>
          </p:cNvSpPr>
          <p:nvPr/>
        </p:nvSpPr>
        <p:spPr bwMode="auto">
          <a:xfrm>
            <a:off x="0" y="5397500"/>
            <a:ext cx="9144000" cy="317500"/>
          </a:xfrm>
          <a:prstGeom prst="rect">
            <a:avLst/>
          </a:prstGeom>
          <a:solidFill>
            <a:schemeClr val="accent1"/>
          </a:solidFill>
          <a:ln w="9525">
            <a:noFill/>
            <a:miter lim="800000"/>
            <a:headEnd/>
            <a:tailEnd/>
          </a:ln>
        </p:spPr>
        <p:txBody>
          <a:bodyPr wrap="none" anchor="ctr"/>
          <a:lstStyle/>
          <a:p>
            <a:pPr>
              <a:buFont typeface="Arial" pitchFamily="34" charset="0"/>
              <a:buNone/>
            </a:pPr>
            <a:endParaRPr lang="en-US"/>
          </a:p>
        </p:txBody>
      </p:sp>
      <p:sp>
        <p:nvSpPr>
          <p:cNvPr id="11268" name="Rectangle 19"/>
          <p:cNvSpPr>
            <a:spLocks noChangeArrowheads="1"/>
          </p:cNvSpPr>
          <p:nvPr/>
        </p:nvSpPr>
        <p:spPr bwMode="auto">
          <a:xfrm>
            <a:off x="6781800" y="5397500"/>
            <a:ext cx="1905000" cy="317500"/>
          </a:xfrm>
          <a:prstGeom prst="rect">
            <a:avLst/>
          </a:prstGeom>
          <a:noFill/>
          <a:ln w="9525">
            <a:noFill/>
            <a:miter lim="800000"/>
            <a:headEnd/>
            <a:tailEnd/>
          </a:ln>
        </p:spPr>
        <p:txBody>
          <a:bodyPr rIns="0" anchor="ctr"/>
          <a:lstStyle/>
          <a:p>
            <a:pPr>
              <a:buFont typeface="Arial" pitchFamily="34" charset="0"/>
              <a:buNone/>
            </a:pPr>
            <a:endParaRPr lang="en-US" sz="1000" b="1">
              <a:solidFill>
                <a:srgbClr val="FFFFFF"/>
              </a:solidFill>
              <a:latin typeface="Futura Md BT"/>
            </a:endParaRPr>
          </a:p>
          <a:p>
            <a:pPr algn="r">
              <a:buFont typeface="Arial" pitchFamily="34" charset="0"/>
              <a:buNone/>
            </a:pPr>
            <a:r>
              <a:rPr lang="en-US" sz="1000" b="1">
                <a:solidFill>
                  <a:srgbClr val="FFFFFF"/>
                </a:solidFill>
                <a:latin typeface="Futura Md BT"/>
              </a:rPr>
              <a:t>SLIDE </a:t>
            </a:r>
            <a:fld id="{CDE913B8-6706-425D-93A2-4A8D1CD05A0F}" type="slidenum">
              <a:rPr lang="en-US" sz="1000" b="1">
                <a:solidFill>
                  <a:srgbClr val="FFFFFF"/>
                </a:solidFill>
                <a:latin typeface="Futura Md BT"/>
              </a:rPr>
              <a:pPr algn="r">
                <a:buFont typeface="Arial" pitchFamily="34" charset="0"/>
                <a:buNone/>
              </a:pPr>
              <a:t>‹#›</a:t>
            </a:fld>
            <a:r>
              <a:rPr lang="en-US" sz="1000" b="1">
                <a:solidFill>
                  <a:srgbClr val="FFFFFF"/>
                </a:solidFill>
                <a:latin typeface="Futura Md BT"/>
              </a:rPr>
              <a:t>	</a:t>
            </a:r>
          </a:p>
        </p:txBody>
      </p:sp>
      <p:pic>
        <p:nvPicPr>
          <p:cNvPr id="11269" name="Picture 6"/>
          <p:cNvPicPr>
            <a:picLocks noChangeAspect="1" noChangeArrowheads="1"/>
          </p:cNvPicPr>
          <p:nvPr/>
        </p:nvPicPr>
        <p:blipFill>
          <a:blip r:embed="rId13"/>
          <a:srcRect/>
          <a:stretch>
            <a:fillRect/>
          </a:stretch>
        </p:blipFill>
        <p:spPr bwMode="auto">
          <a:xfrm>
            <a:off x="7620000" y="88900"/>
            <a:ext cx="1450975" cy="609600"/>
          </a:xfrm>
          <a:prstGeom prst="rect">
            <a:avLst/>
          </a:prstGeom>
          <a:noFill/>
          <a:ln w="9525">
            <a:noFill/>
            <a:miter lim="800000"/>
            <a:headEnd/>
            <a:tailEnd/>
          </a:ln>
        </p:spPr>
      </p:pic>
      <p:sp>
        <p:nvSpPr>
          <p:cNvPr id="11270" name="Rectangle 2"/>
          <p:cNvSpPr>
            <a:spLocks noGrp="1" noChangeArrowheads="1"/>
          </p:cNvSpPr>
          <p:nvPr>
            <p:ph type="title"/>
          </p:nvPr>
        </p:nvSpPr>
        <p:spPr bwMode="auto">
          <a:xfrm>
            <a:off x="457200" y="0"/>
            <a:ext cx="7772400" cy="762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ltLang="zh-CN" smtClean="0"/>
              <a:t>Titles Can Be Long</a:t>
            </a:r>
          </a:p>
        </p:txBody>
      </p:sp>
      <p:sp>
        <p:nvSpPr>
          <p:cNvPr id="11271" name="Rectangle 3"/>
          <p:cNvSpPr>
            <a:spLocks noGrp="1" noChangeArrowheads="1"/>
          </p:cNvSpPr>
          <p:nvPr>
            <p:ph type="body" idx="1"/>
          </p:nvPr>
        </p:nvSpPr>
        <p:spPr bwMode="auto">
          <a:xfrm>
            <a:off x="381000" y="1016000"/>
            <a:ext cx="8229600" cy="4127500"/>
          </a:xfrm>
          <a:prstGeom prst="rect">
            <a:avLst/>
          </a:prstGeom>
          <a:noFill/>
          <a:ln w="9525">
            <a:noFill/>
            <a:miter lim="800000"/>
            <a:headEnd/>
            <a:tailEnd/>
          </a:ln>
        </p:spPr>
        <p:txBody>
          <a:bodyPr vert="horz" wrap="square" lIns="91440" tIns="45720" rIns="91440" bIns="0" numCol="1" anchor="t" anchorCtr="0" compatLnSpc="1">
            <a:prstTxWarp prst="textNoShape">
              <a:avLst/>
            </a:prstTxWarp>
          </a:bodyPr>
          <a:lstStyle/>
          <a:p>
            <a:pPr lvl="0"/>
            <a:r>
              <a:rPr lang="en-US" altLang="zh-CN" smtClean="0"/>
              <a:t>This the Top Level of the Slide Text</a:t>
            </a:r>
          </a:p>
          <a:p>
            <a:pPr lvl="1"/>
            <a:r>
              <a:rPr lang="en-US" altLang="zh-CN" smtClean="0"/>
              <a:t>This Is the Second Level of the Slide Text</a:t>
            </a:r>
          </a:p>
          <a:p>
            <a:pPr lvl="2"/>
            <a:r>
              <a:rPr lang="en-US" altLang="zh-CN" smtClean="0"/>
              <a:t>Third level</a:t>
            </a:r>
          </a:p>
          <a:p>
            <a:pPr lvl="3"/>
            <a:r>
              <a:rPr lang="en-US" altLang="zh-CN" smtClean="0"/>
              <a:t>Fourth level</a:t>
            </a:r>
          </a:p>
          <a:p>
            <a:pPr lvl="4"/>
            <a:r>
              <a:rPr lang="en-US" altLang="zh-CN" smtClean="0"/>
              <a:t>Fifth level</a:t>
            </a:r>
          </a:p>
        </p:txBody>
      </p:sp>
      <p:sp>
        <p:nvSpPr>
          <p:cNvPr id="11272" name="Rectangle 4"/>
          <p:cNvSpPr>
            <a:spLocks noGrp="1" noChangeArrowheads="1"/>
          </p:cNvSpPr>
          <p:nvPr>
            <p:ph type="dt" sz="half" idx="2"/>
          </p:nvPr>
        </p:nvSpPr>
        <p:spPr bwMode="auto">
          <a:xfrm>
            <a:off x="457200" y="5397500"/>
            <a:ext cx="1905000" cy="3175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buFont typeface="Arial" pitchFamily="34" charset="0"/>
              <a:buNone/>
              <a:defRPr/>
            </a:lvl1pPr>
          </a:lstStyle>
          <a:p>
            <a:fld id="{405A7BC2-AB70-4EE1-85B4-0163310C3B82}" type="datetimeFigureOut">
              <a:rPr lang="zh-CN" altLang="en-US"/>
              <a:pPr/>
              <a:t>2015/7/24</a:t>
            </a:fld>
            <a:endParaRPr lang="en-US"/>
          </a:p>
        </p:txBody>
      </p:sp>
    </p:spTree>
  </p:cSld>
  <p:clrMap bg1="lt1" tx1="dk1" bg2="lt2" tx2="dk2" accent1="accent1" accent2="accent2" accent3="accent3" accent4="accent4" accent5="accent5" accent6="accent6" hlink="hlink" folHlink="folHlink"/>
  <p:sldLayoutIdLst>
    <p:sldLayoutId id="2147483970" r:id="rId1"/>
    <p:sldLayoutId id="2147483971" r:id="rId2"/>
    <p:sldLayoutId id="2147483972" r:id="rId3"/>
    <p:sldLayoutId id="2147483973" r:id="rId4"/>
    <p:sldLayoutId id="2147483974" r:id="rId5"/>
    <p:sldLayoutId id="2147483975" r:id="rId6"/>
    <p:sldLayoutId id="2147483976" r:id="rId7"/>
    <p:sldLayoutId id="2147483977" r:id="rId8"/>
    <p:sldLayoutId id="2147483978" r:id="rId9"/>
    <p:sldLayoutId id="2147483979" r:id="rId10"/>
    <p:sldLayoutId id="2147483980" r:id="rId11"/>
  </p:sldLayoutIdLst>
  <p:txStyles>
    <p:titleStyle>
      <a:lvl1pPr algn="l" rtl="0" eaLnBrk="0" fontAlgn="base" hangingPunct="0">
        <a:spcBef>
          <a:spcPct val="0"/>
        </a:spcBef>
        <a:spcAft>
          <a:spcPct val="0"/>
        </a:spcAft>
        <a:defRPr sz="4000">
          <a:solidFill>
            <a:srgbClr val="FFFFFF"/>
          </a:solidFill>
          <a:latin typeface="+mj-lt"/>
          <a:ea typeface="+mj-ea"/>
          <a:cs typeface="+mj-cs"/>
        </a:defRPr>
      </a:lvl1pPr>
      <a:lvl2pPr algn="l" rtl="0" eaLnBrk="0" fontAlgn="base" hangingPunct="0">
        <a:spcBef>
          <a:spcPct val="0"/>
        </a:spcBef>
        <a:spcAft>
          <a:spcPct val="0"/>
        </a:spcAft>
        <a:defRPr sz="4000">
          <a:solidFill>
            <a:srgbClr val="FFFFFF"/>
          </a:solidFill>
          <a:latin typeface="Futura Md BT"/>
        </a:defRPr>
      </a:lvl2pPr>
      <a:lvl3pPr algn="l" rtl="0" eaLnBrk="0" fontAlgn="base" hangingPunct="0">
        <a:spcBef>
          <a:spcPct val="0"/>
        </a:spcBef>
        <a:spcAft>
          <a:spcPct val="0"/>
        </a:spcAft>
        <a:defRPr sz="4000">
          <a:solidFill>
            <a:srgbClr val="FFFFFF"/>
          </a:solidFill>
          <a:latin typeface="Futura Md BT"/>
        </a:defRPr>
      </a:lvl3pPr>
      <a:lvl4pPr algn="l" rtl="0" eaLnBrk="0" fontAlgn="base" hangingPunct="0">
        <a:spcBef>
          <a:spcPct val="0"/>
        </a:spcBef>
        <a:spcAft>
          <a:spcPct val="0"/>
        </a:spcAft>
        <a:defRPr sz="4000">
          <a:solidFill>
            <a:srgbClr val="FFFFFF"/>
          </a:solidFill>
          <a:latin typeface="Futura Md BT"/>
        </a:defRPr>
      </a:lvl4pPr>
      <a:lvl5pPr algn="l" rtl="0" eaLnBrk="0" fontAlgn="base" hangingPunct="0">
        <a:spcBef>
          <a:spcPct val="0"/>
        </a:spcBef>
        <a:spcAft>
          <a:spcPct val="0"/>
        </a:spcAft>
        <a:defRPr sz="4000">
          <a:solidFill>
            <a:srgbClr val="FFFFFF"/>
          </a:solidFill>
          <a:latin typeface="Futura Md BT"/>
        </a:defRPr>
      </a:lvl5pPr>
      <a:lvl6pPr marL="457200" algn="l" rtl="0" eaLnBrk="0" fontAlgn="base" hangingPunct="0">
        <a:spcBef>
          <a:spcPct val="0"/>
        </a:spcBef>
        <a:spcAft>
          <a:spcPct val="0"/>
        </a:spcAft>
        <a:defRPr sz="4000">
          <a:solidFill>
            <a:srgbClr val="FFFFFF"/>
          </a:solidFill>
          <a:latin typeface="Futura Md BT"/>
        </a:defRPr>
      </a:lvl6pPr>
      <a:lvl7pPr marL="914400" algn="l" rtl="0" eaLnBrk="0" fontAlgn="base" hangingPunct="0">
        <a:spcBef>
          <a:spcPct val="0"/>
        </a:spcBef>
        <a:spcAft>
          <a:spcPct val="0"/>
        </a:spcAft>
        <a:defRPr sz="4000">
          <a:solidFill>
            <a:srgbClr val="FFFFFF"/>
          </a:solidFill>
          <a:latin typeface="Futura Md BT"/>
        </a:defRPr>
      </a:lvl7pPr>
      <a:lvl8pPr marL="1371600" algn="l" rtl="0" eaLnBrk="0" fontAlgn="base" hangingPunct="0">
        <a:spcBef>
          <a:spcPct val="0"/>
        </a:spcBef>
        <a:spcAft>
          <a:spcPct val="0"/>
        </a:spcAft>
        <a:defRPr sz="4000">
          <a:solidFill>
            <a:srgbClr val="FFFFFF"/>
          </a:solidFill>
          <a:latin typeface="Futura Md BT"/>
        </a:defRPr>
      </a:lvl8pPr>
      <a:lvl9pPr marL="1828800" algn="l" rtl="0" eaLnBrk="0" fontAlgn="base" hangingPunct="0">
        <a:spcBef>
          <a:spcPct val="0"/>
        </a:spcBef>
        <a:spcAft>
          <a:spcPct val="0"/>
        </a:spcAft>
        <a:defRPr sz="4000">
          <a:solidFill>
            <a:srgbClr val="FFFFFF"/>
          </a:solidFill>
          <a:latin typeface="Futura Md BT"/>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2290" name="Rectangle 20"/>
          <p:cNvSpPr>
            <a:spLocks noChangeArrowheads="1"/>
          </p:cNvSpPr>
          <p:nvPr/>
        </p:nvSpPr>
        <p:spPr bwMode="auto">
          <a:xfrm>
            <a:off x="0" y="0"/>
            <a:ext cx="9144000" cy="762000"/>
          </a:xfrm>
          <a:prstGeom prst="rect">
            <a:avLst/>
          </a:prstGeom>
          <a:solidFill>
            <a:schemeClr val="accent1"/>
          </a:solidFill>
          <a:ln w="9525">
            <a:noFill/>
            <a:miter lim="800000"/>
            <a:headEnd/>
            <a:tailEnd/>
          </a:ln>
        </p:spPr>
        <p:txBody>
          <a:bodyPr wrap="none" anchor="ctr"/>
          <a:lstStyle/>
          <a:p>
            <a:pPr>
              <a:buFont typeface="Arial" pitchFamily="34" charset="0"/>
              <a:buNone/>
            </a:pPr>
            <a:endParaRPr lang="en-US"/>
          </a:p>
        </p:txBody>
      </p:sp>
      <p:sp>
        <p:nvSpPr>
          <p:cNvPr id="12291" name="Rectangle 22"/>
          <p:cNvSpPr>
            <a:spLocks noChangeArrowheads="1"/>
          </p:cNvSpPr>
          <p:nvPr/>
        </p:nvSpPr>
        <p:spPr bwMode="auto">
          <a:xfrm>
            <a:off x="0" y="5397500"/>
            <a:ext cx="9144000" cy="317500"/>
          </a:xfrm>
          <a:prstGeom prst="rect">
            <a:avLst/>
          </a:prstGeom>
          <a:solidFill>
            <a:schemeClr val="accent1"/>
          </a:solidFill>
          <a:ln w="9525">
            <a:noFill/>
            <a:miter lim="800000"/>
            <a:headEnd/>
            <a:tailEnd/>
          </a:ln>
        </p:spPr>
        <p:txBody>
          <a:bodyPr wrap="none" anchor="ctr"/>
          <a:lstStyle/>
          <a:p>
            <a:pPr>
              <a:buFont typeface="Arial" pitchFamily="34" charset="0"/>
              <a:buNone/>
            </a:pPr>
            <a:endParaRPr lang="en-US"/>
          </a:p>
        </p:txBody>
      </p:sp>
      <p:sp>
        <p:nvSpPr>
          <p:cNvPr id="12292" name="Rectangle 19"/>
          <p:cNvSpPr>
            <a:spLocks noChangeArrowheads="1"/>
          </p:cNvSpPr>
          <p:nvPr/>
        </p:nvSpPr>
        <p:spPr bwMode="auto">
          <a:xfrm>
            <a:off x="6781800" y="5397500"/>
            <a:ext cx="1905000" cy="317500"/>
          </a:xfrm>
          <a:prstGeom prst="rect">
            <a:avLst/>
          </a:prstGeom>
          <a:noFill/>
          <a:ln w="9525">
            <a:noFill/>
            <a:miter lim="800000"/>
            <a:headEnd/>
            <a:tailEnd/>
          </a:ln>
        </p:spPr>
        <p:txBody>
          <a:bodyPr rIns="0" anchor="ctr"/>
          <a:lstStyle/>
          <a:p>
            <a:pPr>
              <a:buFont typeface="Arial" pitchFamily="34" charset="0"/>
              <a:buNone/>
            </a:pPr>
            <a:endParaRPr lang="en-US" sz="1000" b="1">
              <a:solidFill>
                <a:srgbClr val="FFFFFF"/>
              </a:solidFill>
              <a:latin typeface="Futura Md BT"/>
            </a:endParaRPr>
          </a:p>
          <a:p>
            <a:pPr algn="r">
              <a:buFont typeface="Arial" pitchFamily="34" charset="0"/>
              <a:buNone/>
            </a:pPr>
            <a:r>
              <a:rPr lang="en-US" sz="1000" b="1">
                <a:solidFill>
                  <a:srgbClr val="FFFFFF"/>
                </a:solidFill>
                <a:latin typeface="Futura Md BT"/>
              </a:rPr>
              <a:t>SLIDE </a:t>
            </a:r>
            <a:fld id="{3BABFD42-1D95-41DF-9A0E-F6E3E55C6749}" type="slidenum">
              <a:rPr lang="en-US" sz="1000" b="1">
                <a:solidFill>
                  <a:srgbClr val="FFFFFF"/>
                </a:solidFill>
                <a:latin typeface="Futura Md BT"/>
              </a:rPr>
              <a:pPr algn="r">
                <a:buFont typeface="Arial" pitchFamily="34" charset="0"/>
                <a:buNone/>
              </a:pPr>
              <a:t>‹#›</a:t>
            </a:fld>
            <a:r>
              <a:rPr lang="en-US" sz="1000" b="1">
                <a:solidFill>
                  <a:srgbClr val="FFFFFF"/>
                </a:solidFill>
                <a:latin typeface="Futura Md BT"/>
              </a:rPr>
              <a:t>	</a:t>
            </a:r>
          </a:p>
        </p:txBody>
      </p:sp>
      <p:pic>
        <p:nvPicPr>
          <p:cNvPr id="12293" name="Picture 6"/>
          <p:cNvPicPr>
            <a:picLocks noChangeAspect="1" noChangeArrowheads="1"/>
          </p:cNvPicPr>
          <p:nvPr/>
        </p:nvPicPr>
        <p:blipFill>
          <a:blip r:embed="rId13"/>
          <a:srcRect/>
          <a:stretch>
            <a:fillRect/>
          </a:stretch>
        </p:blipFill>
        <p:spPr bwMode="auto">
          <a:xfrm>
            <a:off x="7620000" y="88900"/>
            <a:ext cx="1450975" cy="609600"/>
          </a:xfrm>
          <a:prstGeom prst="rect">
            <a:avLst/>
          </a:prstGeom>
          <a:noFill/>
          <a:ln w="9525">
            <a:noFill/>
            <a:miter lim="800000"/>
            <a:headEnd/>
            <a:tailEnd/>
          </a:ln>
        </p:spPr>
      </p:pic>
      <p:sp>
        <p:nvSpPr>
          <p:cNvPr id="12294" name="Rectangle 2"/>
          <p:cNvSpPr>
            <a:spLocks noGrp="1" noChangeArrowheads="1"/>
          </p:cNvSpPr>
          <p:nvPr>
            <p:ph type="title"/>
          </p:nvPr>
        </p:nvSpPr>
        <p:spPr bwMode="auto">
          <a:xfrm>
            <a:off x="457200" y="0"/>
            <a:ext cx="7772400" cy="762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ltLang="zh-CN" smtClean="0"/>
              <a:t>Titles Can Be Long</a:t>
            </a:r>
          </a:p>
        </p:txBody>
      </p:sp>
      <p:sp>
        <p:nvSpPr>
          <p:cNvPr id="12295" name="Rectangle 3"/>
          <p:cNvSpPr>
            <a:spLocks noGrp="1" noChangeArrowheads="1"/>
          </p:cNvSpPr>
          <p:nvPr>
            <p:ph type="body" idx="1"/>
          </p:nvPr>
        </p:nvSpPr>
        <p:spPr bwMode="auto">
          <a:xfrm>
            <a:off x="381000" y="1016000"/>
            <a:ext cx="8229600" cy="4127500"/>
          </a:xfrm>
          <a:prstGeom prst="rect">
            <a:avLst/>
          </a:prstGeom>
          <a:noFill/>
          <a:ln w="9525">
            <a:noFill/>
            <a:miter lim="800000"/>
            <a:headEnd/>
            <a:tailEnd/>
          </a:ln>
        </p:spPr>
        <p:txBody>
          <a:bodyPr vert="horz" wrap="square" lIns="91440" tIns="45720" rIns="91440" bIns="0" numCol="1" anchor="t" anchorCtr="0" compatLnSpc="1">
            <a:prstTxWarp prst="textNoShape">
              <a:avLst/>
            </a:prstTxWarp>
          </a:bodyPr>
          <a:lstStyle/>
          <a:p>
            <a:pPr lvl="0"/>
            <a:r>
              <a:rPr lang="en-US" altLang="zh-CN" smtClean="0"/>
              <a:t>This the Top Level of the Slide Text</a:t>
            </a:r>
          </a:p>
          <a:p>
            <a:pPr lvl="1"/>
            <a:r>
              <a:rPr lang="en-US" altLang="zh-CN" smtClean="0"/>
              <a:t>This Is the Second Level of the Slide Text</a:t>
            </a:r>
          </a:p>
          <a:p>
            <a:pPr lvl="2"/>
            <a:r>
              <a:rPr lang="en-US" altLang="zh-CN" smtClean="0"/>
              <a:t>Third level</a:t>
            </a:r>
          </a:p>
          <a:p>
            <a:pPr lvl="3"/>
            <a:r>
              <a:rPr lang="en-US" altLang="zh-CN" smtClean="0"/>
              <a:t>Fourth level</a:t>
            </a:r>
          </a:p>
          <a:p>
            <a:pPr lvl="4"/>
            <a:r>
              <a:rPr lang="en-US" altLang="zh-CN" smtClean="0"/>
              <a:t>Fifth level</a:t>
            </a:r>
          </a:p>
        </p:txBody>
      </p:sp>
      <p:sp>
        <p:nvSpPr>
          <p:cNvPr id="12296" name="Rectangle 4"/>
          <p:cNvSpPr>
            <a:spLocks noGrp="1" noChangeArrowheads="1"/>
          </p:cNvSpPr>
          <p:nvPr>
            <p:ph type="dt" sz="half" idx="2"/>
          </p:nvPr>
        </p:nvSpPr>
        <p:spPr bwMode="auto">
          <a:xfrm>
            <a:off x="457200" y="5397500"/>
            <a:ext cx="1905000" cy="3175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buFont typeface="Arial" pitchFamily="34" charset="0"/>
              <a:buNone/>
              <a:defRPr/>
            </a:lvl1pPr>
          </a:lstStyle>
          <a:p>
            <a:fld id="{3792CE87-498C-4594-BB10-F36BF4E931D2}" type="datetimeFigureOut">
              <a:rPr lang="zh-CN" altLang="en-US"/>
              <a:pPr/>
              <a:t>2015/7/24</a:t>
            </a:fld>
            <a:endParaRPr lang="en-US"/>
          </a:p>
        </p:txBody>
      </p:sp>
    </p:spTree>
  </p:cSld>
  <p:clrMap bg1="lt1" tx1="dk1" bg2="lt2" tx2="dk2" accent1="accent1" accent2="accent2" accent3="accent3" accent4="accent4" accent5="accent5" accent6="accent6" hlink="hlink" folHlink="folHlink"/>
  <p:sldLayoutIdLst>
    <p:sldLayoutId id="2147483981" r:id="rId1"/>
    <p:sldLayoutId id="2147483982" r:id="rId2"/>
    <p:sldLayoutId id="2147483983" r:id="rId3"/>
    <p:sldLayoutId id="2147483984" r:id="rId4"/>
    <p:sldLayoutId id="2147483985" r:id="rId5"/>
    <p:sldLayoutId id="2147483986" r:id="rId6"/>
    <p:sldLayoutId id="2147483987" r:id="rId7"/>
    <p:sldLayoutId id="2147483988" r:id="rId8"/>
    <p:sldLayoutId id="2147483989" r:id="rId9"/>
    <p:sldLayoutId id="2147483990" r:id="rId10"/>
    <p:sldLayoutId id="2147483991" r:id="rId11"/>
  </p:sldLayoutIdLst>
  <p:txStyles>
    <p:titleStyle>
      <a:lvl1pPr algn="l" rtl="0" eaLnBrk="0" fontAlgn="base" hangingPunct="0">
        <a:spcBef>
          <a:spcPct val="0"/>
        </a:spcBef>
        <a:spcAft>
          <a:spcPct val="0"/>
        </a:spcAft>
        <a:defRPr sz="4000">
          <a:solidFill>
            <a:srgbClr val="FFFFFF"/>
          </a:solidFill>
          <a:latin typeface="+mj-lt"/>
          <a:ea typeface="+mj-ea"/>
          <a:cs typeface="+mj-cs"/>
        </a:defRPr>
      </a:lvl1pPr>
      <a:lvl2pPr algn="l" rtl="0" eaLnBrk="0" fontAlgn="base" hangingPunct="0">
        <a:spcBef>
          <a:spcPct val="0"/>
        </a:spcBef>
        <a:spcAft>
          <a:spcPct val="0"/>
        </a:spcAft>
        <a:defRPr sz="4000">
          <a:solidFill>
            <a:srgbClr val="FFFFFF"/>
          </a:solidFill>
          <a:latin typeface="Futura Md BT"/>
        </a:defRPr>
      </a:lvl2pPr>
      <a:lvl3pPr algn="l" rtl="0" eaLnBrk="0" fontAlgn="base" hangingPunct="0">
        <a:spcBef>
          <a:spcPct val="0"/>
        </a:spcBef>
        <a:spcAft>
          <a:spcPct val="0"/>
        </a:spcAft>
        <a:defRPr sz="4000">
          <a:solidFill>
            <a:srgbClr val="FFFFFF"/>
          </a:solidFill>
          <a:latin typeface="Futura Md BT"/>
        </a:defRPr>
      </a:lvl3pPr>
      <a:lvl4pPr algn="l" rtl="0" eaLnBrk="0" fontAlgn="base" hangingPunct="0">
        <a:spcBef>
          <a:spcPct val="0"/>
        </a:spcBef>
        <a:spcAft>
          <a:spcPct val="0"/>
        </a:spcAft>
        <a:defRPr sz="4000">
          <a:solidFill>
            <a:srgbClr val="FFFFFF"/>
          </a:solidFill>
          <a:latin typeface="Futura Md BT"/>
        </a:defRPr>
      </a:lvl4pPr>
      <a:lvl5pPr algn="l" rtl="0" eaLnBrk="0" fontAlgn="base" hangingPunct="0">
        <a:spcBef>
          <a:spcPct val="0"/>
        </a:spcBef>
        <a:spcAft>
          <a:spcPct val="0"/>
        </a:spcAft>
        <a:defRPr sz="4000">
          <a:solidFill>
            <a:srgbClr val="FFFFFF"/>
          </a:solidFill>
          <a:latin typeface="Futura Md BT"/>
        </a:defRPr>
      </a:lvl5pPr>
      <a:lvl6pPr marL="457200" algn="l" rtl="0" eaLnBrk="0" fontAlgn="base" hangingPunct="0">
        <a:spcBef>
          <a:spcPct val="0"/>
        </a:spcBef>
        <a:spcAft>
          <a:spcPct val="0"/>
        </a:spcAft>
        <a:defRPr sz="4000">
          <a:solidFill>
            <a:srgbClr val="FFFFFF"/>
          </a:solidFill>
          <a:latin typeface="Futura Md BT"/>
        </a:defRPr>
      </a:lvl6pPr>
      <a:lvl7pPr marL="914400" algn="l" rtl="0" eaLnBrk="0" fontAlgn="base" hangingPunct="0">
        <a:spcBef>
          <a:spcPct val="0"/>
        </a:spcBef>
        <a:spcAft>
          <a:spcPct val="0"/>
        </a:spcAft>
        <a:defRPr sz="4000">
          <a:solidFill>
            <a:srgbClr val="FFFFFF"/>
          </a:solidFill>
          <a:latin typeface="Futura Md BT"/>
        </a:defRPr>
      </a:lvl7pPr>
      <a:lvl8pPr marL="1371600" algn="l" rtl="0" eaLnBrk="0" fontAlgn="base" hangingPunct="0">
        <a:spcBef>
          <a:spcPct val="0"/>
        </a:spcBef>
        <a:spcAft>
          <a:spcPct val="0"/>
        </a:spcAft>
        <a:defRPr sz="4000">
          <a:solidFill>
            <a:srgbClr val="FFFFFF"/>
          </a:solidFill>
          <a:latin typeface="Futura Md BT"/>
        </a:defRPr>
      </a:lvl8pPr>
      <a:lvl9pPr marL="1828800" algn="l" rtl="0" eaLnBrk="0" fontAlgn="base" hangingPunct="0">
        <a:spcBef>
          <a:spcPct val="0"/>
        </a:spcBef>
        <a:spcAft>
          <a:spcPct val="0"/>
        </a:spcAft>
        <a:defRPr sz="4000">
          <a:solidFill>
            <a:srgbClr val="FFFFFF"/>
          </a:solidFill>
          <a:latin typeface="Futura Md BT"/>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050" name="Rectangle 20"/>
          <p:cNvSpPr>
            <a:spLocks noChangeArrowheads="1"/>
          </p:cNvSpPr>
          <p:nvPr/>
        </p:nvSpPr>
        <p:spPr bwMode="auto">
          <a:xfrm>
            <a:off x="0" y="0"/>
            <a:ext cx="9144000" cy="762000"/>
          </a:xfrm>
          <a:prstGeom prst="rect">
            <a:avLst/>
          </a:prstGeom>
          <a:solidFill>
            <a:schemeClr val="accent1"/>
          </a:solidFill>
          <a:ln w="9525">
            <a:noFill/>
            <a:miter lim="800000"/>
            <a:headEnd/>
            <a:tailEnd/>
          </a:ln>
        </p:spPr>
        <p:txBody>
          <a:bodyPr wrap="none" anchor="ctr"/>
          <a:lstStyle/>
          <a:p>
            <a:pPr>
              <a:buFont typeface="Arial" pitchFamily="34" charset="0"/>
              <a:buNone/>
            </a:pPr>
            <a:endParaRPr lang="en-US"/>
          </a:p>
        </p:txBody>
      </p:sp>
      <p:sp>
        <p:nvSpPr>
          <p:cNvPr id="2051" name="Rectangle 22"/>
          <p:cNvSpPr>
            <a:spLocks noChangeArrowheads="1"/>
          </p:cNvSpPr>
          <p:nvPr/>
        </p:nvSpPr>
        <p:spPr bwMode="auto">
          <a:xfrm>
            <a:off x="0" y="5397500"/>
            <a:ext cx="9144000" cy="317500"/>
          </a:xfrm>
          <a:prstGeom prst="rect">
            <a:avLst/>
          </a:prstGeom>
          <a:solidFill>
            <a:schemeClr val="accent1"/>
          </a:solidFill>
          <a:ln w="9525">
            <a:noFill/>
            <a:miter lim="800000"/>
            <a:headEnd/>
            <a:tailEnd/>
          </a:ln>
        </p:spPr>
        <p:txBody>
          <a:bodyPr wrap="none" anchor="ctr"/>
          <a:lstStyle/>
          <a:p>
            <a:pPr>
              <a:buFont typeface="Arial" pitchFamily="34" charset="0"/>
              <a:buNone/>
            </a:pPr>
            <a:endParaRPr lang="en-US"/>
          </a:p>
        </p:txBody>
      </p:sp>
      <p:sp>
        <p:nvSpPr>
          <p:cNvPr id="2052" name="Rectangle 19"/>
          <p:cNvSpPr>
            <a:spLocks noChangeArrowheads="1"/>
          </p:cNvSpPr>
          <p:nvPr/>
        </p:nvSpPr>
        <p:spPr bwMode="auto">
          <a:xfrm>
            <a:off x="6781800" y="5397500"/>
            <a:ext cx="1905000" cy="317500"/>
          </a:xfrm>
          <a:prstGeom prst="rect">
            <a:avLst/>
          </a:prstGeom>
          <a:noFill/>
          <a:ln w="9525">
            <a:noFill/>
            <a:miter lim="800000"/>
            <a:headEnd/>
            <a:tailEnd/>
          </a:ln>
        </p:spPr>
        <p:txBody>
          <a:bodyPr rIns="0" anchor="ctr"/>
          <a:lstStyle/>
          <a:p>
            <a:pPr>
              <a:buFont typeface="Arial" pitchFamily="34" charset="0"/>
              <a:buNone/>
            </a:pPr>
            <a:endParaRPr lang="en-US" sz="1000" b="1">
              <a:solidFill>
                <a:srgbClr val="FFFFFF"/>
              </a:solidFill>
              <a:latin typeface="Futura Md BT"/>
            </a:endParaRPr>
          </a:p>
          <a:p>
            <a:pPr algn="r">
              <a:buFont typeface="Arial" pitchFamily="34" charset="0"/>
              <a:buNone/>
            </a:pPr>
            <a:r>
              <a:rPr lang="en-US" sz="1000" b="1">
                <a:solidFill>
                  <a:srgbClr val="FFFFFF"/>
                </a:solidFill>
                <a:latin typeface="Futura Md BT"/>
              </a:rPr>
              <a:t>SLIDE </a:t>
            </a:r>
            <a:fld id="{84CA1C07-1DDF-4621-98DA-C2B4BCC13487}" type="slidenum">
              <a:rPr lang="en-US" sz="1000" b="1">
                <a:solidFill>
                  <a:srgbClr val="FFFFFF"/>
                </a:solidFill>
                <a:latin typeface="Futura Md BT"/>
              </a:rPr>
              <a:pPr algn="r">
                <a:buFont typeface="Arial" pitchFamily="34" charset="0"/>
                <a:buNone/>
              </a:pPr>
              <a:t>‹#›</a:t>
            </a:fld>
            <a:r>
              <a:rPr lang="en-US" sz="1000" b="1">
                <a:solidFill>
                  <a:srgbClr val="FFFFFF"/>
                </a:solidFill>
                <a:latin typeface="Futura Md BT"/>
              </a:rPr>
              <a:t>	</a:t>
            </a:r>
          </a:p>
        </p:txBody>
      </p:sp>
      <p:pic>
        <p:nvPicPr>
          <p:cNvPr id="2053" name="Picture 6"/>
          <p:cNvPicPr>
            <a:picLocks noChangeAspect="1" noChangeArrowheads="1"/>
          </p:cNvPicPr>
          <p:nvPr/>
        </p:nvPicPr>
        <p:blipFill>
          <a:blip r:embed="rId13"/>
          <a:srcRect/>
          <a:stretch>
            <a:fillRect/>
          </a:stretch>
        </p:blipFill>
        <p:spPr bwMode="auto">
          <a:xfrm>
            <a:off x="7620000" y="88900"/>
            <a:ext cx="1450975" cy="609600"/>
          </a:xfrm>
          <a:prstGeom prst="rect">
            <a:avLst/>
          </a:prstGeom>
          <a:noFill/>
          <a:ln w="9525">
            <a:noFill/>
            <a:miter lim="800000"/>
            <a:headEnd/>
            <a:tailEnd/>
          </a:ln>
        </p:spPr>
      </p:pic>
      <p:pic>
        <p:nvPicPr>
          <p:cNvPr id="2054" name="Picture 10" descr="\\server1\Shared Files\logos\atp-3.png"/>
          <p:cNvPicPr>
            <a:picLocks noChangeAspect="1" noChangeArrowheads="1"/>
          </p:cNvPicPr>
          <p:nvPr/>
        </p:nvPicPr>
        <p:blipFill>
          <a:blip r:embed="rId14"/>
          <a:srcRect/>
          <a:stretch>
            <a:fillRect/>
          </a:stretch>
        </p:blipFill>
        <p:spPr bwMode="auto">
          <a:xfrm>
            <a:off x="76200" y="5394325"/>
            <a:ext cx="804863" cy="320675"/>
          </a:xfrm>
          <a:prstGeom prst="rect">
            <a:avLst/>
          </a:prstGeom>
          <a:noFill/>
          <a:ln w="9525">
            <a:noFill/>
            <a:miter lim="800000"/>
            <a:headEnd/>
            <a:tailEnd/>
          </a:ln>
        </p:spPr>
      </p:pic>
      <p:sp>
        <p:nvSpPr>
          <p:cNvPr id="2055" name="Rectangle 2"/>
          <p:cNvSpPr>
            <a:spLocks noGrp="1" noChangeArrowheads="1"/>
          </p:cNvSpPr>
          <p:nvPr>
            <p:ph type="title"/>
          </p:nvPr>
        </p:nvSpPr>
        <p:spPr bwMode="auto">
          <a:xfrm>
            <a:off x="457200" y="0"/>
            <a:ext cx="7772400" cy="762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ltLang="zh-CN" smtClean="0"/>
              <a:t>Titles Can Be Long</a:t>
            </a:r>
          </a:p>
        </p:txBody>
      </p:sp>
      <p:sp>
        <p:nvSpPr>
          <p:cNvPr id="2056" name="Rectangle 3"/>
          <p:cNvSpPr>
            <a:spLocks noGrp="1" noChangeArrowheads="1"/>
          </p:cNvSpPr>
          <p:nvPr>
            <p:ph type="body" idx="1"/>
          </p:nvPr>
        </p:nvSpPr>
        <p:spPr bwMode="auto">
          <a:xfrm>
            <a:off x="381000" y="1016000"/>
            <a:ext cx="8229600" cy="4127500"/>
          </a:xfrm>
          <a:prstGeom prst="rect">
            <a:avLst/>
          </a:prstGeom>
          <a:noFill/>
          <a:ln w="9525">
            <a:noFill/>
            <a:miter lim="800000"/>
            <a:headEnd/>
            <a:tailEnd/>
          </a:ln>
        </p:spPr>
        <p:txBody>
          <a:bodyPr vert="horz" wrap="square" lIns="91440" tIns="45720" rIns="91440" bIns="0" numCol="1" anchor="t" anchorCtr="0" compatLnSpc="1">
            <a:prstTxWarp prst="textNoShape">
              <a:avLst/>
            </a:prstTxWarp>
          </a:bodyPr>
          <a:lstStyle/>
          <a:p>
            <a:pPr lvl="0"/>
            <a:r>
              <a:rPr lang="en-US" altLang="zh-CN" smtClean="0"/>
              <a:t>This the Top Level of the Slide Text</a:t>
            </a:r>
          </a:p>
          <a:p>
            <a:pPr lvl="1"/>
            <a:r>
              <a:rPr lang="en-US" altLang="zh-CN" smtClean="0"/>
              <a:t>This Is the Second Level of the Slide Text</a:t>
            </a:r>
          </a:p>
          <a:p>
            <a:pPr lvl="2"/>
            <a:r>
              <a:rPr lang="en-US" altLang="zh-CN" smtClean="0"/>
              <a:t>Third level</a:t>
            </a:r>
          </a:p>
          <a:p>
            <a:pPr lvl="3"/>
            <a:r>
              <a:rPr lang="en-US" altLang="zh-CN" smtClean="0"/>
              <a:t>Fourth level</a:t>
            </a:r>
          </a:p>
          <a:p>
            <a:pPr lvl="4"/>
            <a:r>
              <a:rPr lang="en-US" altLang="zh-CN" smtClean="0"/>
              <a:t>Fifth level</a:t>
            </a:r>
          </a:p>
        </p:txBody>
      </p:sp>
      <p:sp>
        <p:nvSpPr>
          <p:cNvPr id="2057" name="Date Placeholder 4"/>
          <p:cNvSpPr>
            <a:spLocks noGrp="1" noChangeArrowheads="1"/>
          </p:cNvSpPr>
          <p:nvPr>
            <p:ph type="dt" sz="half" idx="2"/>
          </p:nvPr>
        </p:nvSpPr>
        <p:spPr bwMode="auto">
          <a:xfrm>
            <a:off x="457200" y="5397500"/>
            <a:ext cx="1905000" cy="3175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buFont typeface="Arial" pitchFamily="34" charset="0"/>
              <a:buNone/>
              <a:defRPr/>
            </a:lvl1pPr>
          </a:lstStyle>
          <a:p>
            <a:fld id="{4F0E0E00-97A7-4C0F-950A-95EBC6E748E9}" type="datetimeFigureOut">
              <a:rPr lang="zh-CN" altLang="en-US"/>
              <a:pPr/>
              <a:t>2015/7/24</a:t>
            </a:fld>
            <a:endParaRPr lang="en-US"/>
          </a:p>
        </p:txBody>
      </p:sp>
    </p:spTree>
  </p:cSld>
  <p:clrMap bg1="lt1" tx1="dk1" bg2="lt2" tx2="dk2" accent1="accent1" accent2="accent2" accent3="accent3" accent4="accent4" accent5="accent5" accent6="accent6" hlink="hlink" folHlink="folHlink"/>
  <p:sldLayoutIdLst>
    <p:sldLayoutId id="2147483871" r:id="rId1"/>
    <p:sldLayoutId id="2147483872" r:id="rId2"/>
    <p:sldLayoutId id="2147483873" r:id="rId3"/>
    <p:sldLayoutId id="2147483874" r:id="rId4"/>
    <p:sldLayoutId id="2147483875" r:id="rId5"/>
    <p:sldLayoutId id="2147483876" r:id="rId6"/>
    <p:sldLayoutId id="2147483877" r:id="rId7"/>
    <p:sldLayoutId id="2147483878" r:id="rId8"/>
    <p:sldLayoutId id="2147483879" r:id="rId9"/>
    <p:sldLayoutId id="2147483880" r:id="rId10"/>
    <p:sldLayoutId id="2147483881" r:id="rId11"/>
  </p:sldLayoutIdLst>
  <p:txStyles>
    <p:titleStyle>
      <a:lvl1pPr algn="l" rtl="0" eaLnBrk="0" fontAlgn="base" hangingPunct="0">
        <a:spcBef>
          <a:spcPct val="0"/>
        </a:spcBef>
        <a:spcAft>
          <a:spcPct val="0"/>
        </a:spcAft>
        <a:defRPr sz="4000">
          <a:solidFill>
            <a:srgbClr val="FFFFFF"/>
          </a:solidFill>
          <a:latin typeface="+mj-lt"/>
          <a:ea typeface="+mj-ea"/>
          <a:cs typeface="+mj-cs"/>
        </a:defRPr>
      </a:lvl1pPr>
      <a:lvl2pPr algn="l" rtl="0" eaLnBrk="0" fontAlgn="base" hangingPunct="0">
        <a:spcBef>
          <a:spcPct val="0"/>
        </a:spcBef>
        <a:spcAft>
          <a:spcPct val="0"/>
        </a:spcAft>
        <a:defRPr sz="4000">
          <a:solidFill>
            <a:srgbClr val="FFFFFF"/>
          </a:solidFill>
          <a:latin typeface="Futura Md BT"/>
        </a:defRPr>
      </a:lvl2pPr>
      <a:lvl3pPr algn="l" rtl="0" eaLnBrk="0" fontAlgn="base" hangingPunct="0">
        <a:spcBef>
          <a:spcPct val="0"/>
        </a:spcBef>
        <a:spcAft>
          <a:spcPct val="0"/>
        </a:spcAft>
        <a:defRPr sz="4000">
          <a:solidFill>
            <a:srgbClr val="FFFFFF"/>
          </a:solidFill>
          <a:latin typeface="Futura Md BT"/>
        </a:defRPr>
      </a:lvl3pPr>
      <a:lvl4pPr algn="l" rtl="0" eaLnBrk="0" fontAlgn="base" hangingPunct="0">
        <a:spcBef>
          <a:spcPct val="0"/>
        </a:spcBef>
        <a:spcAft>
          <a:spcPct val="0"/>
        </a:spcAft>
        <a:defRPr sz="4000">
          <a:solidFill>
            <a:srgbClr val="FFFFFF"/>
          </a:solidFill>
          <a:latin typeface="Futura Md BT"/>
        </a:defRPr>
      </a:lvl4pPr>
      <a:lvl5pPr algn="l" rtl="0" eaLnBrk="0" fontAlgn="base" hangingPunct="0">
        <a:spcBef>
          <a:spcPct val="0"/>
        </a:spcBef>
        <a:spcAft>
          <a:spcPct val="0"/>
        </a:spcAft>
        <a:defRPr sz="4000">
          <a:solidFill>
            <a:srgbClr val="FFFFFF"/>
          </a:solidFill>
          <a:latin typeface="Futura Md BT"/>
        </a:defRPr>
      </a:lvl5pPr>
      <a:lvl6pPr marL="457200" algn="l" rtl="0" eaLnBrk="0" fontAlgn="base" hangingPunct="0">
        <a:spcBef>
          <a:spcPct val="0"/>
        </a:spcBef>
        <a:spcAft>
          <a:spcPct val="0"/>
        </a:spcAft>
        <a:defRPr sz="4000">
          <a:solidFill>
            <a:srgbClr val="FFFFFF"/>
          </a:solidFill>
          <a:latin typeface="Futura Md BT"/>
        </a:defRPr>
      </a:lvl6pPr>
      <a:lvl7pPr marL="914400" algn="l" rtl="0" eaLnBrk="0" fontAlgn="base" hangingPunct="0">
        <a:spcBef>
          <a:spcPct val="0"/>
        </a:spcBef>
        <a:spcAft>
          <a:spcPct val="0"/>
        </a:spcAft>
        <a:defRPr sz="4000">
          <a:solidFill>
            <a:srgbClr val="FFFFFF"/>
          </a:solidFill>
          <a:latin typeface="Futura Md BT"/>
        </a:defRPr>
      </a:lvl7pPr>
      <a:lvl8pPr marL="1371600" algn="l" rtl="0" eaLnBrk="0" fontAlgn="base" hangingPunct="0">
        <a:spcBef>
          <a:spcPct val="0"/>
        </a:spcBef>
        <a:spcAft>
          <a:spcPct val="0"/>
        </a:spcAft>
        <a:defRPr sz="4000">
          <a:solidFill>
            <a:srgbClr val="FFFFFF"/>
          </a:solidFill>
          <a:latin typeface="Futura Md BT"/>
        </a:defRPr>
      </a:lvl8pPr>
      <a:lvl9pPr marL="1828800" algn="l" rtl="0" eaLnBrk="0" fontAlgn="base" hangingPunct="0">
        <a:spcBef>
          <a:spcPct val="0"/>
        </a:spcBef>
        <a:spcAft>
          <a:spcPct val="0"/>
        </a:spcAft>
        <a:defRPr sz="4000">
          <a:solidFill>
            <a:srgbClr val="FFFFFF"/>
          </a:solidFill>
          <a:latin typeface="Futura Md BT"/>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3074" name="Rectangle 20"/>
          <p:cNvSpPr>
            <a:spLocks noChangeArrowheads="1"/>
          </p:cNvSpPr>
          <p:nvPr/>
        </p:nvSpPr>
        <p:spPr bwMode="auto">
          <a:xfrm>
            <a:off x="0" y="0"/>
            <a:ext cx="9144000" cy="762000"/>
          </a:xfrm>
          <a:prstGeom prst="rect">
            <a:avLst/>
          </a:prstGeom>
          <a:solidFill>
            <a:schemeClr val="accent1"/>
          </a:solidFill>
          <a:ln w="9525">
            <a:noFill/>
            <a:miter lim="800000"/>
            <a:headEnd/>
            <a:tailEnd/>
          </a:ln>
        </p:spPr>
        <p:txBody>
          <a:bodyPr wrap="none" anchor="ctr"/>
          <a:lstStyle/>
          <a:p>
            <a:pPr>
              <a:buFont typeface="Arial" pitchFamily="34" charset="0"/>
              <a:buNone/>
            </a:pPr>
            <a:endParaRPr lang="en-US"/>
          </a:p>
        </p:txBody>
      </p:sp>
      <p:sp>
        <p:nvSpPr>
          <p:cNvPr id="3075" name="Rectangle 22"/>
          <p:cNvSpPr>
            <a:spLocks noChangeArrowheads="1"/>
          </p:cNvSpPr>
          <p:nvPr/>
        </p:nvSpPr>
        <p:spPr bwMode="auto">
          <a:xfrm>
            <a:off x="0" y="5397500"/>
            <a:ext cx="9144000" cy="317500"/>
          </a:xfrm>
          <a:prstGeom prst="rect">
            <a:avLst/>
          </a:prstGeom>
          <a:solidFill>
            <a:schemeClr val="accent1"/>
          </a:solidFill>
          <a:ln w="9525">
            <a:noFill/>
            <a:miter lim="800000"/>
            <a:headEnd/>
            <a:tailEnd/>
          </a:ln>
        </p:spPr>
        <p:txBody>
          <a:bodyPr wrap="none" anchor="ctr"/>
          <a:lstStyle/>
          <a:p>
            <a:pPr>
              <a:buFont typeface="Arial" pitchFamily="34" charset="0"/>
              <a:buNone/>
            </a:pPr>
            <a:endParaRPr lang="en-US"/>
          </a:p>
        </p:txBody>
      </p:sp>
      <p:sp>
        <p:nvSpPr>
          <p:cNvPr id="3076" name="Rectangle 19"/>
          <p:cNvSpPr>
            <a:spLocks noChangeArrowheads="1"/>
          </p:cNvSpPr>
          <p:nvPr/>
        </p:nvSpPr>
        <p:spPr bwMode="auto">
          <a:xfrm>
            <a:off x="6781800" y="5397500"/>
            <a:ext cx="1905000" cy="317500"/>
          </a:xfrm>
          <a:prstGeom prst="rect">
            <a:avLst/>
          </a:prstGeom>
          <a:noFill/>
          <a:ln w="9525">
            <a:noFill/>
            <a:miter lim="800000"/>
            <a:headEnd/>
            <a:tailEnd/>
          </a:ln>
        </p:spPr>
        <p:txBody>
          <a:bodyPr rIns="0" anchor="ctr"/>
          <a:lstStyle/>
          <a:p>
            <a:pPr>
              <a:buFont typeface="Arial" pitchFamily="34" charset="0"/>
              <a:buNone/>
            </a:pPr>
            <a:endParaRPr lang="en-US" sz="1000" b="1">
              <a:solidFill>
                <a:srgbClr val="FFFFFF"/>
              </a:solidFill>
              <a:latin typeface="Futura Md BT"/>
            </a:endParaRPr>
          </a:p>
          <a:p>
            <a:pPr algn="r">
              <a:buFont typeface="Arial" pitchFamily="34" charset="0"/>
              <a:buNone/>
            </a:pPr>
            <a:r>
              <a:rPr lang="en-US" sz="1000" b="1">
                <a:solidFill>
                  <a:srgbClr val="FFFFFF"/>
                </a:solidFill>
                <a:latin typeface="Futura Md BT"/>
              </a:rPr>
              <a:t>SLIDE </a:t>
            </a:r>
            <a:fld id="{D1195DE5-556B-43BB-87EC-4AA3E0D34D99}" type="slidenum">
              <a:rPr lang="en-US" sz="1000" b="1">
                <a:solidFill>
                  <a:srgbClr val="FFFFFF"/>
                </a:solidFill>
                <a:latin typeface="Futura Md BT"/>
              </a:rPr>
              <a:pPr algn="r">
                <a:buFont typeface="Arial" pitchFamily="34" charset="0"/>
                <a:buNone/>
              </a:pPr>
              <a:t>‹#›</a:t>
            </a:fld>
            <a:r>
              <a:rPr lang="en-US" sz="1000" b="1">
                <a:solidFill>
                  <a:srgbClr val="FFFFFF"/>
                </a:solidFill>
                <a:latin typeface="Futura Md BT"/>
              </a:rPr>
              <a:t>	</a:t>
            </a:r>
          </a:p>
        </p:txBody>
      </p:sp>
      <p:pic>
        <p:nvPicPr>
          <p:cNvPr id="3077" name="Picture 6"/>
          <p:cNvPicPr>
            <a:picLocks noChangeAspect="1" noChangeArrowheads="1"/>
          </p:cNvPicPr>
          <p:nvPr/>
        </p:nvPicPr>
        <p:blipFill>
          <a:blip r:embed="rId13"/>
          <a:srcRect/>
          <a:stretch>
            <a:fillRect/>
          </a:stretch>
        </p:blipFill>
        <p:spPr bwMode="auto">
          <a:xfrm>
            <a:off x="7620000" y="88900"/>
            <a:ext cx="1450975" cy="609600"/>
          </a:xfrm>
          <a:prstGeom prst="rect">
            <a:avLst/>
          </a:prstGeom>
          <a:noFill/>
          <a:ln w="9525">
            <a:noFill/>
            <a:miter lim="800000"/>
            <a:headEnd/>
            <a:tailEnd/>
          </a:ln>
        </p:spPr>
      </p:pic>
      <p:pic>
        <p:nvPicPr>
          <p:cNvPr id="3078" name="Picture 7" descr="\\server1\Shared Files\logos\atp-3.png"/>
          <p:cNvPicPr>
            <a:picLocks noChangeAspect="1" noChangeArrowheads="1"/>
          </p:cNvPicPr>
          <p:nvPr/>
        </p:nvPicPr>
        <p:blipFill>
          <a:blip r:embed="rId14"/>
          <a:srcRect/>
          <a:stretch>
            <a:fillRect/>
          </a:stretch>
        </p:blipFill>
        <p:spPr bwMode="auto">
          <a:xfrm>
            <a:off x="76200" y="5394325"/>
            <a:ext cx="804863" cy="320675"/>
          </a:xfrm>
          <a:prstGeom prst="rect">
            <a:avLst/>
          </a:prstGeom>
          <a:noFill/>
          <a:ln w="9525">
            <a:noFill/>
            <a:miter lim="800000"/>
            <a:headEnd/>
            <a:tailEnd/>
          </a:ln>
        </p:spPr>
      </p:pic>
      <p:sp>
        <p:nvSpPr>
          <p:cNvPr id="3079" name="Rectangle 2"/>
          <p:cNvSpPr>
            <a:spLocks noGrp="1" noChangeArrowheads="1"/>
          </p:cNvSpPr>
          <p:nvPr>
            <p:ph type="title"/>
          </p:nvPr>
        </p:nvSpPr>
        <p:spPr bwMode="auto">
          <a:xfrm>
            <a:off x="457200" y="0"/>
            <a:ext cx="7772400" cy="762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ltLang="zh-CN" smtClean="0"/>
              <a:t>Titles Can Be Long</a:t>
            </a:r>
          </a:p>
        </p:txBody>
      </p:sp>
      <p:sp>
        <p:nvSpPr>
          <p:cNvPr id="3080" name="Rectangle 3"/>
          <p:cNvSpPr>
            <a:spLocks noGrp="1" noChangeArrowheads="1"/>
          </p:cNvSpPr>
          <p:nvPr>
            <p:ph type="body" idx="1"/>
          </p:nvPr>
        </p:nvSpPr>
        <p:spPr bwMode="auto">
          <a:xfrm>
            <a:off x="381000" y="1016000"/>
            <a:ext cx="8229600" cy="4127500"/>
          </a:xfrm>
          <a:prstGeom prst="rect">
            <a:avLst/>
          </a:prstGeom>
          <a:noFill/>
          <a:ln w="9525">
            <a:noFill/>
            <a:miter lim="800000"/>
            <a:headEnd/>
            <a:tailEnd/>
          </a:ln>
        </p:spPr>
        <p:txBody>
          <a:bodyPr vert="horz" wrap="square" lIns="91440" tIns="45720" rIns="91440" bIns="0" numCol="1" anchor="t" anchorCtr="0" compatLnSpc="1">
            <a:prstTxWarp prst="textNoShape">
              <a:avLst/>
            </a:prstTxWarp>
          </a:bodyPr>
          <a:lstStyle/>
          <a:p>
            <a:pPr lvl="0"/>
            <a:r>
              <a:rPr lang="en-US" altLang="zh-CN" smtClean="0"/>
              <a:t>This the Top Level of the Slide Text</a:t>
            </a:r>
          </a:p>
          <a:p>
            <a:pPr lvl="1"/>
            <a:r>
              <a:rPr lang="en-US" altLang="zh-CN" smtClean="0"/>
              <a:t>This Is the Second Level of the Slide Text</a:t>
            </a:r>
          </a:p>
          <a:p>
            <a:pPr lvl="2"/>
            <a:r>
              <a:rPr lang="en-US" altLang="zh-CN" smtClean="0"/>
              <a:t>Third level</a:t>
            </a:r>
          </a:p>
          <a:p>
            <a:pPr lvl="3"/>
            <a:r>
              <a:rPr lang="en-US" altLang="zh-CN" smtClean="0"/>
              <a:t>Fourth level</a:t>
            </a:r>
          </a:p>
          <a:p>
            <a:pPr lvl="4"/>
            <a:r>
              <a:rPr lang="en-US" altLang="zh-CN" smtClean="0"/>
              <a:t>Fifth level</a:t>
            </a:r>
          </a:p>
        </p:txBody>
      </p:sp>
    </p:spTree>
  </p:cSld>
  <p:clrMap bg1="lt1" tx1="dk1" bg2="lt2" tx2="dk2" accent1="accent1" accent2="accent2" accent3="accent3" accent4="accent4" accent5="accent5" accent6="accent6" hlink="hlink" folHlink="folHlink"/>
  <p:sldLayoutIdLst>
    <p:sldLayoutId id="2147483882" r:id="rId1"/>
    <p:sldLayoutId id="2147483883" r:id="rId2"/>
    <p:sldLayoutId id="2147483884" r:id="rId3"/>
    <p:sldLayoutId id="2147483885" r:id="rId4"/>
    <p:sldLayoutId id="2147483886" r:id="rId5"/>
    <p:sldLayoutId id="2147483887" r:id="rId6"/>
    <p:sldLayoutId id="2147483888" r:id="rId7"/>
    <p:sldLayoutId id="2147483889" r:id="rId8"/>
    <p:sldLayoutId id="2147483890" r:id="rId9"/>
    <p:sldLayoutId id="2147483891" r:id="rId10"/>
    <p:sldLayoutId id="2147483892" r:id="rId11"/>
  </p:sldLayoutIdLst>
  <p:txStyles>
    <p:titleStyle>
      <a:lvl1pPr algn="l" rtl="0" eaLnBrk="0" fontAlgn="base" hangingPunct="0">
        <a:spcBef>
          <a:spcPct val="0"/>
        </a:spcBef>
        <a:spcAft>
          <a:spcPct val="0"/>
        </a:spcAft>
        <a:defRPr sz="4000">
          <a:solidFill>
            <a:srgbClr val="FFFFFF"/>
          </a:solidFill>
          <a:latin typeface="+mj-lt"/>
          <a:ea typeface="+mj-ea"/>
          <a:cs typeface="+mj-cs"/>
        </a:defRPr>
      </a:lvl1pPr>
      <a:lvl2pPr algn="l" rtl="0" eaLnBrk="0" fontAlgn="base" hangingPunct="0">
        <a:spcBef>
          <a:spcPct val="0"/>
        </a:spcBef>
        <a:spcAft>
          <a:spcPct val="0"/>
        </a:spcAft>
        <a:defRPr sz="4000">
          <a:solidFill>
            <a:srgbClr val="FFFFFF"/>
          </a:solidFill>
          <a:latin typeface="Futura Md BT"/>
        </a:defRPr>
      </a:lvl2pPr>
      <a:lvl3pPr algn="l" rtl="0" eaLnBrk="0" fontAlgn="base" hangingPunct="0">
        <a:spcBef>
          <a:spcPct val="0"/>
        </a:spcBef>
        <a:spcAft>
          <a:spcPct val="0"/>
        </a:spcAft>
        <a:defRPr sz="4000">
          <a:solidFill>
            <a:srgbClr val="FFFFFF"/>
          </a:solidFill>
          <a:latin typeface="Futura Md BT"/>
        </a:defRPr>
      </a:lvl3pPr>
      <a:lvl4pPr algn="l" rtl="0" eaLnBrk="0" fontAlgn="base" hangingPunct="0">
        <a:spcBef>
          <a:spcPct val="0"/>
        </a:spcBef>
        <a:spcAft>
          <a:spcPct val="0"/>
        </a:spcAft>
        <a:defRPr sz="4000">
          <a:solidFill>
            <a:srgbClr val="FFFFFF"/>
          </a:solidFill>
          <a:latin typeface="Futura Md BT"/>
        </a:defRPr>
      </a:lvl4pPr>
      <a:lvl5pPr algn="l" rtl="0" eaLnBrk="0" fontAlgn="base" hangingPunct="0">
        <a:spcBef>
          <a:spcPct val="0"/>
        </a:spcBef>
        <a:spcAft>
          <a:spcPct val="0"/>
        </a:spcAft>
        <a:defRPr sz="4000">
          <a:solidFill>
            <a:srgbClr val="FFFFFF"/>
          </a:solidFill>
          <a:latin typeface="Futura Md BT"/>
        </a:defRPr>
      </a:lvl5pPr>
      <a:lvl6pPr marL="457200" algn="l" rtl="0" eaLnBrk="0" fontAlgn="base" hangingPunct="0">
        <a:spcBef>
          <a:spcPct val="0"/>
        </a:spcBef>
        <a:spcAft>
          <a:spcPct val="0"/>
        </a:spcAft>
        <a:defRPr sz="4000">
          <a:solidFill>
            <a:srgbClr val="FFFFFF"/>
          </a:solidFill>
          <a:latin typeface="Futura Md BT"/>
        </a:defRPr>
      </a:lvl6pPr>
      <a:lvl7pPr marL="914400" algn="l" rtl="0" eaLnBrk="0" fontAlgn="base" hangingPunct="0">
        <a:spcBef>
          <a:spcPct val="0"/>
        </a:spcBef>
        <a:spcAft>
          <a:spcPct val="0"/>
        </a:spcAft>
        <a:defRPr sz="4000">
          <a:solidFill>
            <a:srgbClr val="FFFFFF"/>
          </a:solidFill>
          <a:latin typeface="Futura Md BT"/>
        </a:defRPr>
      </a:lvl7pPr>
      <a:lvl8pPr marL="1371600" algn="l" rtl="0" eaLnBrk="0" fontAlgn="base" hangingPunct="0">
        <a:spcBef>
          <a:spcPct val="0"/>
        </a:spcBef>
        <a:spcAft>
          <a:spcPct val="0"/>
        </a:spcAft>
        <a:defRPr sz="4000">
          <a:solidFill>
            <a:srgbClr val="FFFFFF"/>
          </a:solidFill>
          <a:latin typeface="Futura Md BT"/>
        </a:defRPr>
      </a:lvl8pPr>
      <a:lvl9pPr marL="1828800" algn="l" rtl="0" eaLnBrk="0" fontAlgn="base" hangingPunct="0">
        <a:spcBef>
          <a:spcPct val="0"/>
        </a:spcBef>
        <a:spcAft>
          <a:spcPct val="0"/>
        </a:spcAft>
        <a:defRPr sz="4000">
          <a:solidFill>
            <a:srgbClr val="FFFFFF"/>
          </a:solidFill>
          <a:latin typeface="Futura Md BT"/>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4098" name="Rectangle 20"/>
          <p:cNvSpPr>
            <a:spLocks noChangeArrowheads="1"/>
          </p:cNvSpPr>
          <p:nvPr/>
        </p:nvSpPr>
        <p:spPr bwMode="auto">
          <a:xfrm>
            <a:off x="0" y="0"/>
            <a:ext cx="9144000" cy="762000"/>
          </a:xfrm>
          <a:prstGeom prst="rect">
            <a:avLst/>
          </a:prstGeom>
          <a:solidFill>
            <a:schemeClr val="accent1"/>
          </a:solidFill>
          <a:ln w="9525">
            <a:noFill/>
            <a:miter lim="800000"/>
            <a:headEnd/>
            <a:tailEnd/>
          </a:ln>
        </p:spPr>
        <p:txBody>
          <a:bodyPr wrap="none" anchor="ctr"/>
          <a:lstStyle/>
          <a:p>
            <a:pPr>
              <a:buFont typeface="Arial" pitchFamily="34" charset="0"/>
              <a:buNone/>
            </a:pPr>
            <a:endParaRPr lang="en-US"/>
          </a:p>
        </p:txBody>
      </p:sp>
      <p:sp>
        <p:nvSpPr>
          <p:cNvPr id="4099" name="Rectangle 22"/>
          <p:cNvSpPr>
            <a:spLocks noChangeArrowheads="1"/>
          </p:cNvSpPr>
          <p:nvPr/>
        </p:nvSpPr>
        <p:spPr bwMode="auto">
          <a:xfrm>
            <a:off x="0" y="5397500"/>
            <a:ext cx="9144000" cy="317500"/>
          </a:xfrm>
          <a:prstGeom prst="rect">
            <a:avLst/>
          </a:prstGeom>
          <a:solidFill>
            <a:schemeClr val="accent1"/>
          </a:solidFill>
          <a:ln w="9525">
            <a:noFill/>
            <a:miter lim="800000"/>
            <a:headEnd/>
            <a:tailEnd/>
          </a:ln>
        </p:spPr>
        <p:txBody>
          <a:bodyPr wrap="none" anchor="ctr"/>
          <a:lstStyle/>
          <a:p>
            <a:pPr>
              <a:buFont typeface="Arial" pitchFamily="34" charset="0"/>
              <a:buNone/>
            </a:pPr>
            <a:endParaRPr lang="en-US"/>
          </a:p>
        </p:txBody>
      </p:sp>
      <p:sp>
        <p:nvSpPr>
          <p:cNvPr id="4100" name="Rectangle 19"/>
          <p:cNvSpPr>
            <a:spLocks noChangeArrowheads="1"/>
          </p:cNvSpPr>
          <p:nvPr/>
        </p:nvSpPr>
        <p:spPr bwMode="auto">
          <a:xfrm>
            <a:off x="6781800" y="5397500"/>
            <a:ext cx="1905000" cy="317500"/>
          </a:xfrm>
          <a:prstGeom prst="rect">
            <a:avLst/>
          </a:prstGeom>
          <a:noFill/>
          <a:ln w="9525">
            <a:noFill/>
            <a:miter lim="800000"/>
            <a:headEnd/>
            <a:tailEnd/>
          </a:ln>
        </p:spPr>
        <p:txBody>
          <a:bodyPr rIns="0" anchor="ctr"/>
          <a:lstStyle/>
          <a:p>
            <a:pPr>
              <a:buFont typeface="Arial" pitchFamily="34" charset="0"/>
              <a:buNone/>
            </a:pPr>
            <a:endParaRPr lang="en-US" sz="1000" b="1">
              <a:solidFill>
                <a:srgbClr val="FFFFFF"/>
              </a:solidFill>
              <a:latin typeface="Futura Md BT"/>
            </a:endParaRPr>
          </a:p>
          <a:p>
            <a:pPr algn="r">
              <a:buFont typeface="Arial" pitchFamily="34" charset="0"/>
              <a:buNone/>
            </a:pPr>
            <a:r>
              <a:rPr lang="en-US" sz="1000" b="1">
                <a:solidFill>
                  <a:srgbClr val="FFFFFF"/>
                </a:solidFill>
                <a:latin typeface="Futura Md BT"/>
              </a:rPr>
              <a:t>SLIDE </a:t>
            </a:r>
            <a:fld id="{0E336F0B-4B79-4D7C-804B-52EDD9277960}" type="slidenum">
              <a:rPr lang="en-US" sz="1000" b="1">
                <a:solidFill>
                  <a:srgbClr val="FFFFFF"/>
                </a:solidFill>
                <a:latin typeface="Futura Md BT"/>
              </a:rPr>
              <a:pPr algn="r">
                <a:buFont typeface="Arial" pitchFamily="34" charset="0"/>
                <a:buNone/>
              </a:pPr>
              <a:t>‹#›</a:t>
            </a:fld>
            <a:r>
              <a:rPr lang="en-US" sz="1000" b="1">
                <a:solidFill>
                  <a:srgbClr val="FFFFFF"/>
                </a:solidFill>
                <a:latin typeface="Futura Md BT"/>
              </a:rPr>
              <a:t>	</a:t>
            </a:r>
          </a:p>
        </p:txBody>
      </p:sp>
      <p:pic>
        <p:nvPicPr>
          <p:cNvPr id="4101" name="Picture 6"/>
          <p:cNvPicPr>
            <a:picLocks noChangeAspect="1" noChangeArrowheads="1"/>
          </p:cNvPicPr>
          <p:nvPr/>
        </p:nvPicPr>
        <p:blipFill>
          <a:blip r:embed="rId13"/>
          <a:srcRect/>
          <a:stretch>
            <a:fillRect/>
          </a:stretch>
        </p:blipFill>
        <p:spPr bwMode="auto">
          <a:xfrm>
            <a:off x="7620000" y="88900"/>
            <a:ext cx="1450975" cy="609600"/>
          </a:xfrm>
          <a:prstGeom prst="rect">
            <a:avLst/>
          </a:prstGeom>
          <a:noFill/>
          <a:ln w="9525">
            <a:noFill/>
            <a:miter lim="800000"/>
            <a:headEnd/>
            <a:tailEnd/>
          </a:ln>
        </p:spPr>
      </p:pic>
      <p:sp>
        <p:nvSpPr>
          <p:cNvPr id="4102" name="Rectangle 2"/>
          <p:cNvSpPr>
            <a:spLocks noGrp="1" noChangeArrowheads="1"/>
          </p:cNvSpPr>
          <p:nvPr>
            <p:ph type="title"/>
          </p:nvPr>
        </p:nvSpPr>
        <p:spPr bwMode="auto">
          <a:xfrm>
            <a:off x="457200" y="0"/>
            <a:ext cx="7772400" cy="762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ltLang="zh-CN" smtClean="0"/>
              <a:t>Titles Can Be Long</a:t>
            </a:r>
          </a:p>
        </p:txBody>
      </p:sp>
      <p:sp>
        <p:nvSpPr>
          <p:cNvPr id="4103" name="Rectangle 3"/>
          <p:cNvSpPr>
            <a:spLocks noGrp="1" noChangeArrowheads="1"/>
          </p:cNvSpPr>
          <p:nvPr>
            <p:ph type="body" idx="1"/>
          </p:nvPr>
        </p:nvSpPr>
        <p:spPr bwMode="auto">
          <a:xfrm>
            <a:off x="381000" y="1016000"/>
            <a:ext cx="8229600" cy="4127500"/>
          </a:xfrm>
          <a:prstGeom prst="rect">
            <a:avLst/>
          </a:prstGeom>
          <a:noFill/>
          <a:ln w="9525">
            <a:noFill/>
            <a:miter lim="800000"/>
            <a:headEnd/>
            <a:tailEnd/>
          </a:ln>
        </p:spPr>
        <p:txBody>
          <a:bodyPr vert="horz" wrap="square" lIns="91440" tIns="45720" rIns="91440" bIns="0" numCol="1" anchor="t" anchorCtr="0" compatLnSpc="1">
            <a:prstTxWarp prst="textNoShape">
              <a:avLst/>
            </a:prstTxWarp>
          </a:bodyPr>
          <a:lstStyle/>
          <a:p>
            <a:pPr lvl="0"/>
            <a:r>
              <a:rPr lang="en-US" altLang="zh-CN" smtClean="0"/>
              <a:t>This the Top Level of the Slide Text</a:t>
            </a:r>
          </a:p>
          <a:p>
            <a:pPr lvl="1"/>
            <a:r>
              <a:rPr lang="en-US" altLang="zh-CN" smtClean="0"/>
              <a:t>This Is the Second Level of the Slide Text</a:t>
            </a:r>
          </a:p>
          <a:p>
            <a:pPr lvl="2"/>
            <a:r>
              <a:rPr lang="en-US" altLang="zh-CN" smtClean="0"/>
              <a:t>Third level</a:t>
            </a:r>
          </a:p>
          <a:p>
            <a:pPr lvl="3"/>
            <a:r>
              <a:rPr lang="en-US" altLang="zh-CN" smtClean="0"/>
              <a:t>Fourth level</a:t>
            </a:r>
          </a:p>
          <a:p>
            <a:pPr lvl="4"/>
            <a:r>
              <a:rPr lang="en-US" altLang="zh-CN" smtClean="0"/>
              <a:t>Fifth level</a:t>
            </a:r>
          </a:p>
        </p:txBody>
      </p:sp>
      <p:sp>
        <p:nvSpPr>
          <p:cNvPr id="4104" name="Rectangle 4"/>
          <p:cNvSpPr>
            <a:spLocks noGrp="1" noChangeArrowheads="1"/>
          </p:cNvSpPr>
          <p:nvPr>
            <p:ph type="dt" sz="half" idx="2"/>
          </p:nvPr>
        </p:nvSpPr>
        <p:spPr bwMode="auto">
          <a:xfrm>
            <a:off x="457200" y="5397500"/>
            <a:ext cx="1905000" cy="3175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buFont typeface="Arial" pitchFamily="34" charset="0"/>
              <a:buNone/>
              <a:defRPr/>
            </a:lvl1pPr>
          </a:lstStyle>
          <a:p>
            <a:fld id="{F2CCBAAC-D8AB-466F-BA00-6EA88A008D35}" type="datetimeFigureOut">
              <a:rPr lang="zh-CN" altLang="en-US"/>
              <a:pPr/>
              <a:t>2015/7/24</a:t>
            </a:fld>
            <a:endParaRPr lang="en-US"/>
          </a:p>
        </p:txBody>
      </p:sp>
    </p:spTree>
  </p:cSld>
  <p:clrMap bg1="lt1" tx1="dk1" bg2="lt2" tx2="dk2" accent1="accent1" accent2="accent2" accent3="accent3" accent4="accent4" accent5="accent5" accent6="accent6" hlink="hlink" folHlink="folHlink"/>
  <p:sldLayoutIdLst>
    <p:sldLayoutId id="2147483893" r:id="rId1"/>
    <p:sldLayoutId id="2147483894" r:id="rId2"/>
    <p:sldLayoutId id="2147483895" r:id="rId3"/>
    <p:sldLayoutId id="2147483896" r:id="rId4"/>
    <p:sldLayoutId id="2147483897" r:id="rId5"/>
    <p:sldLayoutId id="2147483898" r:id="rId6"/>
    <p:sldLayoutId id="2147483899" r:id="rId7"/>
    <p:sldLayoutId id="2147483900" r:id="rId8"/>
    <p:sldLayoutId id="2147483901" r:id="rId9"/>
    <p:sldLayoutId id="2147483902" r:id="rId10"/>
    <p:sldLayoutId id="2147483903" r:id="rId11"/>
  </p:sldLayoutIdLst>
  <p:txStyles>
    <p:titleStyle>
      <a:lvl1pPr algn="l" rtl="0" eaLnBrk="0" fontAlgn="base" hangingPunct="0">
        <a:spcBef>
          <a:spcPct val="0"/>
        </a:spcBef>
        <a:spcAft>
          <a:spcPct val="0"/>
        </a:spcAft>
        <a:defRPr sz="4000">
          <a:solidFill>
            <a:srgbClr val="FFFFFF"/>
          </a:solidFill>
          <a:latin typeface="+mj-lt"/>
          <a:ea typeface="+mj-ea"/>
          <a:cs typeface="+mj-cs"/>
        </a:defRPr>
      </a:lvl1pPr>
      <a:lvl2pPr algn="l" rtl="0" eaLnBrk="0" fontAlgn="base" hangingPunct="0">
        <a:spcBef>
          <a:spcPct val="0"/>
        </a:spcBef>
        <a:spcAft>
          <a:spcPct val="0"/>
        </a:spcAft>
        <a:defRPr sz="4000">
          <a:solidFill>
            <a:srgbClr val="FFFFFF"/>
          </a:solidFill>
          <a:latin typeface="Futura Md BT"/>
        </a:defRPr>
      </a:lvl2pPr>
      <a:lvl3pPr algn="l" rtl="0" eaLnBrk="0" fontAlgn="base" hangingPunct="0">
        <a:spcBef>
          <a:spcPct val="0"/>
        </a:spcBef>
        <a:spcAft>
          <a:spcPct val="0"/>
        </a:spcAft>
        <a:defRPr sz="4000">
          <a:solidFill>
            <a:srgbClr val="FFFFFF"/>
          </a:solidFill>
          <a:latin typeface="Futura Md BT"/>
        </a:defRPr>
      </a:lvl3pPr>
      <a:lvl4pPr algn="l" rtl="0" eaLnBrk="0" fontAlgn="base" hangingPunct="0">
        <a:spcBef>
          <a:spcPct val="0"/>
        </a:spcBef>
        <a:spcAft>
          <a:spcPct val="0"/>
        </a:spcAft>
        <a:defRPr sz="4000">
          <a:solidFill>
            <a:srgbClr val="FFFFFF"/>
          </a:solidFill>
          <a:latin typeface="Futura Md BT"/>
        </a:defRPr>
      </a:lvl4pPr>
      <a:lvl5pPr algn="l" rtl="0" eaLnBrk="0" fontAlgn="base" hangingPunct="0">
        <a:spcBef>
          <a:spcPct val="0"/>
        </a:spcBef>
        <a:spcAft>
          <a:spcPct val="0"/>
        </a:spcAft>
        <a:defRPr sz="4000">
          <a:solidFill>
            <a:srgbClr val="FFFFFF"/>
          </a:solidFill>
          <a:latin typeface="Futura Md BT"/>
        </a:defRPr>
      </a:lvl5pPr>
      <a:lvl6pPr marL="457200" algn="l" rtl="0" eaLnBrk="0" fontAlgn="base" hangingPunct="0">
        <a:spcBef>
          <a:spcPct val="0"/>
        </a:spcBef>
        <a:spcAft>
          <a:spcPct val="0"/>
        </a:spcAft>
        <a:defRPr sz="4000">
          <a:solidFill>
            <a:srgbClr val="FFFFFF"/>
          </a:solidFill>
          <a:latin typeface="Futura Md BT"/>
        </a:defRPr>
      </a:lvl6pPr>
      <a:lvl7pPr marL="914400" algn="l" rtl="0" eaLnBrk="0" fontAlgn="base" hangingPunct="0">
        <a:spcBef>
          <a:spcPct val="0"/>
        </a:spcBef>
        <a:spcAft>
          <a:spcPct val="0"/>
        </a:spcAft>
        <a:defRPr sz="4000">
          <a:solidFill>
            <a:srgbClr val="FFFFFF"/>
          </a:solidFill>
          <a:latin typeface="Futura Md BT"/>
        </a:defRPr>
      </a:lvl7pPr>
      <a:lvl8pPr marL="1371600" algn="l" rtl="0" eaLnBrk="0" fontAlgn="base" hangingPunct="0">
        <a:spcBef>
          <a:spcPct val="0"/>
        </a:spcBef>
        <a:spcAft>
          <a:spcPct val="0"/>
        </a:spcAft>
        <a:defRPr sz="4000">
          <a:solidFill>
            <a:srgbClr val="FFFFFF"/>
          </a:solidFill>
          <a:latin typeface="Futura Md BT"/>
        </a:defRPr>
      </a:lvl8pPr>
      <a:lvl9pPr marL="1828800" algn="l" rtl="0" eaLnBrk="0" fontAlgn="base" hangingPunct="0">
        <a:spcBef>
          <a:spcPct val="0"/>
        </a:spcBef>
        <a:spcAft>
          <a:spcPct val="0"/>
        </a:spcAft>
        <a:defRPr sz="4000">
          <a:solidFill>
            <a:srgbClr val="FFFFFF"/>
          </a:solidFill>
          <a:latin typeface="Futura Md BT"/>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5122" name="Rectangle 20"/>
          <p:cNvSpPr>
            <a:spLocks noChangeArrowheads="1"/>
          </p:cNvSpPr>
          <p:nvPr/>
        </p:nvSpPr>
        <p:spPr bwMode="auto">
          <a:xfrm>
            <a:off x="0" y="0"/>
            <a:ext cx="9144000" cy="762000"/>
          </a:xfrm>
          <a:prstGeom prst="rect">
            <a:avLst/>
          </a:prstGeom>
          <a:solidFill>
            <a:schemeClr val="accent1"/>
          </a:solidFill>
          <a:ln w="9525">
            <a:noFill/>
            <a:miter lim="800000"/>
            <a:headEnd/>
            <a:tailEnd/>
          </a:ln>
        </p:spPr>
        <p:txBody>
          <a:bodyPr wrap="none" anchor="ctr"/>
          <a:lstStyle/>
          <a:p>
            <a:pPr>
              <a:buFont typeface="Arial" pitchFamily="34" charset="0"/>
              <a:buNone/>
            </a:pPr>
            <a:endParaRPr lang="en-US"/>
          </a:p>
        </p:txBody>
      </p:sp>
      <p:sp>
        <p:nvSpPr>
          <p:cNvPr id="5123" name="Rectangle 22"/>
          <p:cNvSpPr>
            <a:spLocks noChangeArrowheads="1"/>
          </p:cNvSpPr>
          <p:nvPr/>
        </p:nvSpPr>
        <p:spPr bwMode="auto">
          <a:xfrm>
            <a:off x="0" y="5397500"/>
            <a:ext cx="9144000" cy="317500"/>
          </a:xfrm>
          <a:prstGeom prst="rect">
            <a:avLst/>
          </a:prstGeom>
          <a:solidFill>
            <a:schemeClr val="accent1"/>
          </a:solidFill>
          <a:ln w="9525">
            <a:noFill/>
            <a:miter lim="800000"/>
            <a:headEnd/>
            <a:tailEnd/>
          </a:ln>
        </p:spPr>
        <p:txBody>
          <a:bodyPr wrap="none" anchor="ctr"/>
          <a:lstStyle/>
          <a:p>
            <a:pPr>
              <a:buFont typeface="Arial" pitchFamily="34" charset="0"/>
              <a:buNone/>
            </a:pPr>
            <a:endParaRPr lang="en-US"/>
          </a:p>
        </p:txBody>
      </p:sp>
      <p:sp>
        <p:nvSpPr>
          <p:cNvPr id="5124" name="Rectangle 19"/>
          <p:cNvSpPr>
            <a:spLocks noChangeArrowheads="1"/>
          </p:cNvSpPr>
          <p:nvPr/>
        </p:nvSpPr>
        <p:spPr bwMode="auto">
          <a:xfrm>
            <a:off x="6781800" y="5397500"/>
            <a:ext cx="1905000" cy="317500"/>
          </a:xfrm>
          <a:prstGeom prst="rect">
            <a:avLst/>
          </a:prstGeom>
          <a:noFill/>
          <a:ln w="9525">
            <a:noFill/>
            <a:miter lim="800000"/>
            <a:headEnd/>
            <a:tailEnd/>
          </a:ln>
        </p:spPr>
        <p:txBody>
          <a:bodyPr rIns="0" anchor="ctr"/>
          <a:lstStyle/>
          <a:p>
            <a:pPr>
              <a:buFont typeface="Arial" pitchFamily="34" charset="0"/>
              <a:buNone/>
            </a:pPr>
            <a:endParaRPr lang="en-US" sz="1000" b="1">
              <a:solidFill>
                <a:srgbClr val="FFFFFF"/>
              </a:solidFill>
              <a:latin typeface="Futura Md BT"/>
            </a:endParaRPr>
          </a:p>
          <a:p>
            <a:pPr algn="r">
              <a:buFont typeface="Arial" pitchFamily="34" charset="0"/>
              <a:buNone/>
            </a:pPr>
            <a:r>
              <a:rPr lang="en-US" sz="1000" b="1">
                <a:solidFill>
                  <a:srgbClr val="FFFFFF"/>
                </a:solidFill>
                <a:latin typeface="Futura Md BT"/>
              </a:rPr>
              <a:t>SLIDE </a:t>
            </a:r>
            <a:fld id="{7B2FB27E-5334-4327-8E42-36150157CA6B}" type="slidenum">
              <a:rPr lang="en-US" sz="1000" b="1">
                <a:solidFill>
                  <a:srgbClr val="FFFFFF"/>
                </a:solidFill>
                <a:latin typeface="Futura Md BT"/>
              </a:rPr>
              <a:pPr algn="r">
                <a:buFont typeface="Arial" pitchFamily="34" charset="0"/>
                <a:buNone/>
              </a:pPr>
              <a:t>‹#›</a:t>
            </a:fld>
            <a:r>
              <a:rPr lang="en-US" sz="1000" b="1">
                <a:solidFill>
                  <a:srgbClr val="FFFFFF"/>
                </a:solidFill>
                <a:latin typeface="Futura Md BT"/>
              </a:rPr>
              <a:t>	</a:t>
            </a:r>
          </a:p>
        </p:txBody>
      </p:sp>
      <p:pic>
        <p:nvPicPr>
          <p:cNvPr id="5125" name="Picture 6"/>
          <p:cNvPicPr>
            <a:picLocks noChangeAspect="1" noChangeArrowheads="1"/>
          </p:cNvPicPr>
          <p:nvPr/>
        </p:nvPicPr>
        <p:blipFill>
          <a:blip r:embed="rId13"/>
          <a:srcRect/>
          <a:stretch>
            <a:fillRect/>
          </a:stretch>
        </p:blipFill>
        <p:spPr bwMode="auto">
          <a:xfrm>
            <a:off x="7620000" y="88900"/>
            <a:ext cx="1450975" cy="609600"/>
          </a:xfrm>
          <a:prstGeom prst="rect">
            <a:avLst/>
          </a:prstGeom>
          <a:noFill/>
          <a:ln w="9525">
            <a:noFill/>
            <a:miter lim="800000"/>
            <a:headEnd/>
            <a:tailEnd/>
          </a:ln>
        </p:spPr>
      </p:pic>
      <p:sp>
        <p:nvSpPr>
          <p:cNvPr id="5126" name="Rectangle 2"/>
          <p:cNvSpPr>
            <a:spLocks noGrp="1" noChangeArrowheads="1"/>
          </p:cNvSpPr>
          <p:nvPr>
            <p:ph type="title"/>
          </p:nvPr>
        </p:nvSpPr>
        <p:spPr bwMode="auto">
          <a:xfrm>
            <a:off x="457200" y="0"/>
            <a:ext cx="7772400" cy="762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ltLang="zh-CN" smtClean="0"/>
              <a:t>Titles Can Be Long</a:t>
            </a:r>
          </a:p>
        </p:txBody>
      </p:sp>
      <p:sp>
        <p:nvSpPr>
          <p:cNvPr id="5127" name="Rectangle 3"/>
          <p:cNvSpPr>
            <a:spLocks noGrp="1" noChangeArrowheads="1"/>
          </p:cNvSpPr>
          <p:nvPr>
            <p:ph type="body" idx="1"/>
          </p:nvPr>
        </p:nvSpPr>
        <p:spPr bwMode="auto">
          <a:xfrm>
            <a:off x="381000" y="1016000"/>
            <a:ext cx="8229600" cy="4127500"/>
          </a:xfrm>
          <a:prstGeom prst="rect">
            <a:avLst/>
          </a:prstGeom>
          <a:noFill/>
          <a:ln w="9525">
            <a:noFill/>
            <a:miter lim="800000"/>
            <a:headEnd/>
            <a:tailEnd/>
          </a:ln>
        </p:spPr>
        <p:txBody>
          <a:bodyPr vert="horz" wrap="square" lIns="91440" tIns="45720" rIns="91440" bIns="0" numCol="1" anchor="t" anchorCtr="0" compatLnSpc="1">
            <a:prstTxWarp prst="textNoShape">
              <a:avLst/>
            </a:prstTxWarp>
          </a:bodyPr>
          <a:lstStyle/>
          <a:p>
            <a:pPr lvl="0"/>
            <a:r>
              <a:rPr lang="en-US" altLang="zh-CN" smtClean="0"/>
              <a:t>This the Top Level of the Slide Text</a:t>
            </a:r>
          </a:p>
          <a:p>
            <a:pPr lvl="1"/>
            <a:r>
              <a:rPr lang="en-US" altLang="zh-CN" smtClean="0"/>
              <a:t>This Is the Second Level of the Slide Text</a:t>
            </a:r>
          </a:p>
          <a:p>
            <a:pPr lvl="2"/>
            <a:r>
              <a:rPr lang="en-US" altLang="zh-CN" smtClean="0"/>
              <a:t>Third level</a:t>
            </a:r>
          </a:p>
          <a:p>
            <a:pPr lvl="3"/>
            <a:r>
              <a:rPr lang="en-US" altLang="zh-CN" smtClean="0"/>
              <a:t>Fourth level</a:t>
            </a:r>
          </a:p>
          <a:p>
            <a:pPr lvl="4"/>
            <a:r>
              <a:rPr lang="en-US" altLang="zh-CN" smtClean="0"/>
              <a:t>Fifth level</a:t>
            </a:r>
          </a:p>
        </p:txBody>
      </p:sp>
      <p:sp>
        <p:nvSpPr>
          <p:cNvPr id="5128" name="Date Placeholder 4"/>
          <p:cNvSpPr>
            <a:spLocks noGrp="1" noChangeArrowheads="1"/>
          </p:cNvSpPr>
          <p:nvPr>
            <p:ph type="dt" sz="half" idx="2"/>
          </p:nvPr>
        </p:nvSpPr>
        <p:spPr bwMode="auto">
          <a:xfrm>
            <a:off x="457200" y="5397500"/>
            <a:ext cx="1905000" cy="3175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buFont typeface="Arial" pitchFamily="34" charset="0"/>
              <a:buNone/>
              <a:defRPr/>
            </a:lvl1pPr>
          </a:lstStyle>
          <a:p>
            <a:fld id="{BACFFC29-688F-48B6-B184-4F14BC669A63}" type="datetimeFigureOut">
              <a:rPr lang="zh-CN" altLang="en-US"/>
              <a:pPr/>
              <a:t>2015/7/24</a:t>
            </a:fld>
            <a:endParaRPr lang="en-US"/>
          </a:p>
        </p:txBody>
      </p:sp>
    </p:spTree>
  </p:cSld>
  <p:clrMap bg1="lt1" tx1="dk1" bg2="lt2" tx2="dk2" accent1="accent1" accent2="accent2" accent3="accent3" accent4="accent4" accent5="accent5" accent6="accent6" hlink="hlink" folHlink="folHlink"/>
  <p:sldLayoutIdLst>
    <p:sldLayoutId id="2147483904" r:id="rId1"/>
    <p:sldLayoutId id="2147483905" r:id="rId2"/>
    <p:sldLayoutId id="2147483906" r:id="rId3"/>
    <p:sldLayoutId id="2147483907" r:id="rId4"/>
    <p:sldLayoutId id="2147483908" r:id="rId5"/>
    <p:sldLayoutId id="2147483909" r:id="rId6"/>
    <p:sldLayoutId id="2147483910" r:id="rId7"/>
    <p:sldLayoutId id="2147483911" r:id="rId8"/>
    <p:sldLayoutId id="2147483912" r:id="rId9"/>
    <p:sldLayoutId id="2147483913" r:id="rId10"/>
    <p:sldLayoutId id="2147483914" r:id="rId11"/>
  </p:sldLayoutIdLst>
  <p:txStyles>
    <p:titleStyle>
      <a:lvl1pPr algn="l" rtl="0" eaLnBrk="0" fontAlgn="base" hangingPunct="0">
        <a:spcBef>
          <a:spcPct val="0"/>
        </a:spcBef>
        <a:spcAft>
          <a:spcPct val="0"/>
        </a:spcAft>
        <a:defRPr sz="4000">
          <a:solidFill>
            <a:srgbClr val="FFFFFF"/>
          </a:solidFill>
          <a:latin typeface="+mj-lt"/>
          <a:ea typeface="+mj-ea"/>
          <a:cs typeface="+mj-cs"/>
        </a:defRPr>
      </a:lvl1pPr>
      <a:lvl2pPr algn="l" rtl="0" eaLnBrk="0" fontAlgn="base" hangingPunct="0">
        <a:spcBef>
          <a:spcPct val="0"/>
        </a:spcBef>
        <a:spcAft>
          <a:spcPct val="0"/>
        </a:spcAft>
        <a:defRPr sz="4000">
          <a:solidFill>
            <a:srgbClr val="FFFFFF"/>
          </a:solidFill>
          <a:latin typeface="Futura Md BT"/>
        </a:defRPr>
      </a:lvl2pPr>
      <a:lvl3pPr algn="l" rtl="0" eaLnBrk="0" fontAlgn="base" hangingPunct="0">
        <a:spcBef>
          <a:spcPct val="0"/>
        </a:spcBef>
        <a:spcAft>
          <a:spcPct val="0"/>
        </a:spcAft>
        <a:defRPr sz="4000">
          <a:solidFill>
            <a:srgbClr val="FFFFFF"/>
          </a:solidFill>
          <a:latin typeface="Futura Md BT"/>
        </a:defRPr>
      </a:lvl3pPr>
      <a:lvl4pPr algn="l" rtl="0" eaLnBrk="0" fontAlgn="base" hangingPunct="0">
        <a:spcBef>
          <a:spcPct val="0"/>
        </a:spcBef>
        <a:spcAft>
          <a:spcPct val="0"/>
        </a:spcAft>
        <a:defRPr sz="4000">
          <a:solidFill>
            <a:srgbClr val="FFFFFF"/>
          </a:solidFill>
          <a:latin typeface="Futura Md BT"/>
        </a:defRPr>
      </a:lvl4pPr>
      <a:lvl5pPr algn="l" rtl="0" eaLnBrk="0" fontAlgn="base" hangingPunct="0">
        <a:spcBef>
          <a:spcPct val="0"/>
        </a:spcBef>
        <a:spcAft>
          <a:spcPct val="0"/>
        </a:spcAft>
        <a:defRPr sz="4000">
          <a:solidFill>
            <a:srgbClr val="FFFFFF"/>
          </a:solidFill>
          <a:latin typeface="Futura Md BT"/>
        </a:defRPr>
      </a:lvl5pPr>
      <a:lvl6pPr marL="457200" algn="l" rtl="0" eaLnBrk="0" fontAlgn="base" hangingPunct="0">
        <a:spcBef>
          <a:spcPct val="0"/>
        </a:spcBef>
        <a:spcAft>
          <a:spcPct val="0"/>
        </a:spcAft>
        <a:defRPr sz="4000">
          <a:solidFill>
            <a:srgbClr val="FFFFFF"/>
          </a:solidFill>
          <a:latin typeface="Futura Md BT"/>
        </a:defRPr>
      </a:lvl6pPr>
      <a:lvl7pPr marL="914400" algn="l" rtl="0" eaLnBrk="0" fontAlgn="base" hangingPunct="0">
        <a:spcBef>
          <a:spcPct val="0"/>
        </a:spcBef>
        <a:spcAft>
          <a:spcPct val="0"/>
        </a:spcAft>
        <a:defRPr sz="4000">
          <a:solidFill>
            <a:srgbClr val="FFFFFF"/>
          </a:solidFill>
          <a:latin typeface="Futura Md BT"/>
        </a:defRPr>
      </a:lvl7pPr>
      <a:lvl8pPr marL="1371600" algn="l" rtl="0" eaLnBrk="0" fontAlgn="base" hangingPunct="0">
        <a:spcBef>
          <a:spcPct val="0"/>
        </a:spcBef>
        <a:spcAft>
          <a:spcPct val="0"/>
        </a:spcAft>
        <a:defRPr sz="4000">
          <a:solidFill>
            <a:srgbClr val="FFFFFF"/>
          </a:solidFill>
          <a:latin typeface="Futura Md BT"/>
        </a:defRPr>
      </a:lvl8pPr>
      <a:lvl9pPr marL="1828800" algn="l" rtl="0" eaLnBrk="0" fontAlgn="base" hangingPunct="0">
        <a:spcBef>
          <a:spcPct val="0"/>
        </a:spcBef>
        <a:spcAft>
          <a:spcPct val="0"/>
        </a:spcAft>
        <a:defRPr sz="4000">
          <a:solidFill>
            <a:srgbClr val="FFFFFF"/>
          </a:solidFill>
          <a:latin typeface="Futura Md BT"/>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6146" name="Rectangle 20"/>
          <p:cNvSpPr>
            <a:spLocks noChangeArrowheads="1"/>
          </p:cNvSpPr>
          <p:nvPr/>
        </p:nvSpPr>
        <p:spPr bwMode="auto">
          <a:xfrm>
            <a:off x="0" y="0"/>
            <a:ext cx="9144000" cy="762000"/>
          </a:xfrm>
          <a:prstGeom prst="rect">
            <a:avLst/>
          </a:prstGeom>
          <a:solidFill>
            <a:schemeClr val="accent1"/>
          </a:solidFill>
          <a:ln w="9525">
            <a:noFill/>
            <a:miter lim="800000"/>
            <a:headEnd/>
            <a:tailEnd/>
          </a:ln>
        </p:spPr>
        <p:txBody>
          <a:bodyPr wrap="none" anchor="ctr"/>
          <a:lstStyle/>
          <a:p>
            <a:pPr>
              <a:buFont typeface="Arial" pitchFamily="34" charset="0"/>
              <a:buNone/>
            </a:pPr>
            <a:endParaRPr lang="en-US"/>
          </a:p>
        </p:txBody>
      </p:sp>
      <p:sp>
        <p:nvSpPr>
          <p:cNvPr id="6147" name="Rectangle 22"/>
          <p:cNvSpPr>
            <a:spLocks noChangeArrowheads="1"/>
          </p:cNvSpPr>
          <p:nvPr/>
        </p:nvSpPr>
        <p:spPr bwMode="auto">
          <a:xfrm>
            <a:off x="0" y="5397500"/>
            <a:ext cx="9144000" cy="317500"/>
          </a:xfrm>
          <a:prstGeom prst="rect">
            <a:avLst/>
          </a:prstGeom>
          <a:solidFill>
            <a:schemeClr val="accent1"/>
          </a:solidFill>
          <a:ln w="9525">
            <a:noFill/>
            <a:miter lim="800000"/>
            <a:headEnd/>
            <a:tailEnd/>
          </a:ln>
        </p:spPr>
        <p:txBody>
          <a:bodyPr wrap="none" anchor="ctr"/>
          <a:lstStyle/>
          <a:p>
            <a:pPr>
              <a:buFont typeface="Arial" pitchFamily="34" charset="0"/>
              <a:buNone/>
            </a:pPr>
            <a:endParaRPr lang="en-US"/>
          </a:p>
        </p:txBody>
      </p:sp>
      <p:sp>
        <p:nvSpPr>
          <p:cNvPr id="6148" name="Rectangle 19"/>
          <p:cNvSpPr>
            <a:spLocks noChangeArrowheads="1"/>
          </p:cNvSpPr>
          <p:nvPr/>
        </p:nvSpPr>
        <p:spPr bwMode="auto">
          <a:xfrm>
            <a:off x="6781800" y="5397500"/>
            <a:ext cx="1905000" cy="317500"/>
          </a:xfrm>
          <a:prstGeom prst="rect">
            <a:avLst/>
          </a:prstGeom>
          <a:noFill/>
          <a:ln w="9525">
            <a:noFill/>
            <a:miter lim="800000"/>
            <a:headEnd/>
            <a:tailEnd/>
          </a:ln>
        </p:spPr>
        <p:txBody>
          <a:bodyPr rIns="0" anchor="ctr"/>
          <a:lstStyle/>
          <a:p>
            <a:pPr>
              <a:buFont typeface="Arial" pitchFamily="34" charset="0"/>
              <a:buNone/>
            </a:pPr>
            <a:endParaRPr lang="en-US" sz="1000" b="1">
              <a:solidFill>
                <a:srgbClr val="FFFFFF"/>
              </a:solidFill>
              <a:latin typeface="Futura Md BT"/>
            </a:endParaRPr>
          </a:p>
          <a:p>
            <a:pPr algn="r">
              <a:buFont typeface="Arial" pitchFamily="34" charset="0"/>
              <a:buNone/>
            </a:pPr>
            <a:r>
              <a:rPr lang="en-US" sz="1000" b="1">
                <a:solidFill>
                  <a:srgbClr val="FFFFFF"/>
                </a:solidFill>
                <a:latin typeface="Futura Md BT"/>
              </a:rPr>
              <a:t>SLIDE </a:t>
            </a:r>
            <a:fld id="{992C1A43-D0C4-4CA9-A69C-59B84B4A8CF3}" type="slidenum">
              <a:rPr lang="en-US" sz="1000" b="1">
                <a:solidFill>
                  <a:srgbClr val="FFFFFF"/>
                </a:solidFill>
                <a:latin typeface="Futura Md BT"/>
              </a:rPr>
              <a:pPr algn="r">
                <a:buFont typeface="Arial" pitchFamily="34" charset="0"/>
                <a:buNone/>
              </a:pPr>
              <a:t>‹#›</a:t>
            </a:fld>
            <a:r>
              <a:rPr lang="en-US" sz="1000" b="1">
                <a:solidFill>
                  <a:srgbClr val="FFFFFF"/>
                </a:solidFill>
                <a:latin typeface="Futura Md BT"/>
              </a:rPr>
              <a:t>	</a:t>
            </a:r>
          </a:p>
        </p:txBody>
      </p:sp>
      <p:pic>
        <p:nvPicPr>
          <p:cNvPr id="6149" name="Picture 6"/>
          <p:cNvPicPr>
            <a:picLocks noChangeAspect="1" noChangeArrowheads="1"/>
          </p:cNvPicPr>
          <p:nvPr/>
        </p:nvPicPr>
        <p:blipFill>
          <a:blip r:embed="rId13"/>
          <a:srcRect/>
          <a:stretch>
            <a:fillRect/>
          </a:stretch>
        </p:blipFill>
        <p:spPr bwMode="auto">
          <a:xfrm>
            <a:off x="7620000" y="88900"/>
            <a:ext cx="1450975" cy="609600"/>
          </a:xfrm>
          <a:prstGeom prst="rect">
            <a:avLst/>
          </a:prstGeom>
          <a:noFill/>
          <a:ln w="9525">
            <a:noFill/>
            <a:miter lim="800000"/>
            <a:headEnd/>
            <a:tailEnd/>
          </a:ln>
        </p:spPr>
      </p:pic>
      <p:sp>
        <p:nvSpPr>
          <p:cNvPr id="6150" name="Rectangle 2"/>
          <p:cNvSpPr>
            <a:spLocks noGrp="1" noChangeArrowheads="1"/>
          </p:cNvSpPr>
          <p:nvPr>
            <p:ph type="title"/>
          </p:nvPr>
        </p:nvSpPr>
        <p:spPr bwMode="auto">
          <a:xfrm>
            <a:off x="457200" y="0"/>
            <a:ext cx="7772400" cy="762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ltLang="zh-CN" smtClean="0"/>
              <a:t>Titles Can Be Long</a:t>
            </a:r>
          </a:p>
        </p:txBody>
      </p:sp>
      <p:sp>
        <p:nvSpPr>
          <p:cNvPr id="6151" name="Rectangle 3"/>
          <p:cNvSpPr>
            <a:spLocks noGrp="1" noChangeArrowheads="1"/>
          </p:cNvSpPr>
          <p:nvPr>
            <p:ph type="body" idx="1"/>
          </p:nvPr>
        </p:nvSpPr>
        <p:spPr bwMode="auto">
          <a:xfrm>
            <a:off x="381000" y="1016000"/>
            <a:ext cx="8229600" cy="4127500"/>
          </a:xfrm>
          <a:prstGeom prst="rect">
            <a:avLst/>
          </a:prstGeom>
          <a:noFill/>
          <a:ln w="9525">
            <a:noFill/>
            <a:miter lim="800000"/>
            <a:headEnd/>
            <a:tailEnd/>
          </a:ln>
        </p:spPr>
        <p:txBody>
          <a:bodyPr vert="horz" wrap="square" lIns="91440" tIns="45720" rIns="91440" bIns="0" numCol="1" anchor="t" anchorCtr="0" compatLnSpc="1">
            <a:prstTxWarp prst="textNoShape">
              <a:avLst/>
            </a:prstTxWarp>
          </a:bodyPr>
          <a:lstStyle/>
          <a:p>
            <a:pPr lvl="0"/>
            <a:r>
              <a:rPr lang="en-US" altLang="zh-CN" smtClean="0"/>
              <a:t>This the Top Level of the Slide Text</a:t>
            </a:r>
          </a:p>
          <a:p>
            <a:pPr lvl="1"/>
            <a:r>
              <a:rPr lang="en-US" altLang="zh-CN" smtClean="0"/>
              <a:t>This Is the Second Level of the Slide Text</a:t>
            </a:r>
          </a:p>
          <a:p>
            <a:pPr lvl="2"/>
            <a:r>
              <a:rPr lang="en-US" altLang="zh-CN" smtClean="0"/>
              <a:t>Third level</a:t>
            </a:r>
          </a:p>
          <a:p>
            <a:pPr lvl="3"/>
            <a:r>
              <a:rPr lang="en-US" altLang="zh-CN" smtClean="0"/>
              <a:t>Fourth level</a:t>
            </a:r>
          </a:p>
          <a:p>
            <a:pPr lvl="4"/>
            <a:r>
              <a:rPr lang="en-US" altLang="zh-CN" smtClean="0"/>
              <a:t>Fifth level</a:t>
            </a:r>
          </a:p>
        </p:txBody>
      </p:sp>
      <p:sp>
        <p:nvSpPr>
          <p:cNvPr id="6152" name="Rectangle 4"/>
          <p:cNvSpPr>
            <a:spLocks noGrp="1" noChangeArrowheads="1"/>
          </p:cNvSpPr>
          <p:nvPr>
            <p:ph type="dt" sz="half" idx="2"/>
          </p:nvPr>
        </p:nvSpPr>
        <p:spPr bwMode="auto">
          <a:xfrm>
            <a:off x="457200" y="5397500"/>
            <a:ext cx="1905000" cy="3175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buFont typeface="Arial" pitchFamily="34" charset="0"/>
              <a:buNone/>
              <a:defRPr/>
            </a:lvl1pPr>
          </a:lstStyle>
          <a:p>
            <a:fld id="{1AD00D33-34A5-4697-8E20-E5958C83299B}" type="datetimeFigureOut">
              <a:rPr lang="zh-CN" altLang="en-US"/>
              <a:pPr/>
              <a:t>2015/7/24</a:t>
            </a:fld>
            <a:endParaRPr lang="en-US"/>
          </a:p>
        </p:txBody>
      </p:sp>
    </p:spTree>
  </p:cSld>
  <p:clrMap bg1="lt1" tx1="dk1" bg2="lt2" tx2="dk2" accent1="accent1" accent2="accent2" accent3="accent3" accent4="accent4" accent5="accent5" accent6="accent6" hlink="hlink" folHlink="folHlink"/>
  <p:sldLayoutIdLst>
    <p:sldLayoutId id="2147483915" r:id="rId1"/>
    <p:sldLayoutId id="2147483916" r:id="rId2"/>
    <p:sldLayoutId id="2147483917" r:id="rId3"/>
    <p:sldLayoutId id="2147483918" r:id="rId4"/>
    <p:sldLayoutId id="2147483919" r:id="rId5"/>
    <p:sldLayoutId id="2147483920" r:id="rId6"/>
    <p:sldLayoutId id="2147483921" r:id="rId7"/>
    <p:sldLayoutId id="2147483922" r:id="rId8"/>
    <p:sldLayoutId id="2147483923" r:id="rId9"/>
    <p:sldLayoutId id="2147483924" r:id="rId10"/>
    <p:sldLayoutId id="2147483925" r:id="rId11"/>
  </p:sldLayoutIdLst>
  <p:txStyles>
    <p:titleStyle>
      <a:lvl1pPr algn="l" rtl="0" eaLnBrk="0" fontAlgn="base" hangingPunct="0">
        <a:spcBef>
          <a:spcPct val="0"/>
        </a:spcBef>
        <a:spcAft>
          <a:spcPct val="0"/>
        </a:spcAft>
        <a:defRPr sz="4000">
          <a:solidFill>
            <a:srgbClr val="FFFFFF"/>
          </a:solidFill>
          <a:latin typeface="+mj-lt"/>
          <a:ea typeface="+mj-ea"/>
          <a:cs typeface="+mj-cs"/>
        </a:defRPr>
      </a:lvl1pPr>
      <a:lvl2pPr algn="l" rtl="0" eaLnBrk="0" fontAlgn="base" hangingPunct="0">
        <a:spcBef>
          <a:spcPct val="0"/>
        </a:spcBef>
        <a:spcAft>
          <a:spcPct val="0"/>
        </a:spcAft>
        <a:defRPr sz="4000">
          <a:solidFill>
            <a:srgbClr val="FFFFFF"/>
          </a:solidFill>
          <a:latin typeface="Futura Md BT"/>
        </a:defRPr>
      </a:lvl2pPr>
      <a:lvl3pPr algn="l" rtl="0" eaLnBrk="0" fontAlgn="base" hangingPunct="0">
        <a:spcBef>
          <a:spcPct val="0"/>
        </a:spcBef>
        <a:spcAft>
          <a:spcPct val="0"/>
        </a:spcAft>
        <a:defRPr sz="4000">
          <a:solidFill>
            <a:srgbClr val="FFFFFF"/>
          </a:solidFill>
          <a:latin typeface="Futura Md BT"/>
        </a:defRPr>
      </a:lvl3pPr>
      <a:lvl4pPr algn="l" rtl="0" eaLnBrk="0" fontAlgn="base" hangingPunct="0">
        <a:spcBef>
          <a:spcPct val="0"/>
        </a:spcBef>
        <a:spcAft>
          <a:spcPct val="0"/>
        </a:spcAft>
        <a:defRPr sz="4000">
          <a:solidFill>
            <a:srgbClr val="FFFFFF"/>
          </a:solidFill>
          <a:latin typeface="Futura Md BT"/>
        </a:defRPr>
      </a:lvl4pPr>
      <a:lvl5pPr algn="l" rtl="0" eaLnBrk="0" fontAlgn="base" hangingPunct="0">
        <a:spcBef>
          <a:spcPct val="0"/>
        </a:spcBef>
        <a:spcAft>
          <a:spcPct val="0"/>
        </a:spcAft>
        <a:defRPr sz="4000">
          <a:solidFill>
            <a:srgbClr val="FFFFFF"/>
          </a:solidFill>
          <a:latin typeface="Futura Md BT"/>
        </a:defRPr>
      </a:lvl5pPr>
      <a:lvl6pPr marL="457200" algn="l" rtl="0" eaLnBrk="0" fontAlgn="base" hangingPunct="0">
        <a:spcBef>
          <a:spcPct val="0"/>
        </a:spcBef>
        <a:spcAft>
          <a:spcPct val="0"/>
        </a:spcAft>
        <a:defRPr sz="4000">
          <a:solidFill>
            <a:srgbClr val="FFFFFF"/>
          </a:solidFill>
          <a:latin typeface="Futura Md BT"/>
        </a:defRPr>
      </a:lvl6pPr>
      <a:lvl7pPr marL="914400" algn="l" rtl="0" eaLnBrk="0" fontAlgn="base" hangingPunct="0">
        <a:spcBef>
          <a:spcPct val="0"/>
        </a:spcBef>
        <a:spcAft>
          <a:spcPct val="0"/>
        </a:spcAft>
        <a:defRPr sz="4000">
          <a:solidFill>
            <a:srgbClr val="FFFFFF"/>
          </a:solidFill>
          <a:latin typeface="Futura Md BT"/>
        </a:defRPr>
      </a:lvl7pPr>
      <a:lvl8pPr marL="1371600" algn="l" rtl="0" eaLnBrk="0" fontAlgn="base" hangingPunct="0">
        <a:spcBef>
          <a:spcPct val="0"/>
        </a:spcBef>
        <a:spcAft>
          <a:spcPct val="0"/>
        </a:spcAft>
        <a:defRPr sz="4000">
          <a:solidFill>
            <a:srgbClr val="FFFFFF"/>
          </a:solidFill>
          <a:latin typeface="Futura Md BT"/>
        </a:defRPr>
      </a:lvl8pPr>
      <a:lvl9pPr marL="1828800" algn="l" rtl="0" eaLnBrk="0" fontAlgn="base" hangingPunct="0">
        <a:spcBef>
          <a:spcPct val="0"/>
        </a:spcBef>
        <a:spcAft>
          <a:spcPct val="0"/>
        </a:spcAft>
        <a:defRPr sz="4000">
          <a:solidFill>
            <a:srgbClr val="FFFFFF"/>
          </a:solidFill>
          <a:latin typeface="Futura Md BT"/>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7170" name="Rectangle 20"/>
          <p:cNvSpPr>
            <a:spLocks noChangeArrowheads="1"/>
          </p:cNvSpPr>
          <p:nvPr/>
        </p:nvSpPr>
        <p:spPr bwMode="auto">
          <a:xfrm>
            <a:off x="0" y="0"/>
            <a:ext cx="9144000" cy="762000"/>
          </a:xfrm>
          <a:prstGeom prst="rect">
            <a:avLst/>
          </a:prstGeom>
          <a:solidFill>
            <a:schemeClr val="accent1"/>
          </a:solidFill>
          <a:ln w="9525">
            <a:noFill/>
            <a:miter lim="800000"/>
            <a:headEnd/>
            <a:tailEnd/>
          </a:ln>
        </p:spPr>
        <p:txBody>
          <a:bodyPr wrap="none" anchor="ctr"/>
          <a:lstStyle/>
          <a:p>
            <a:pPr>
              <a:buFont typeface="Arial" pitchFamily="34" charset="0"/>
              <a:buNone/>
            </a:pPr>
            <a:endParaRPr lang="en-US"/>
          </a:p>
        </p:txBody>
      </p:sp>
      <p:sp>
        <p:nvSpPr>
          <p:cNvPr id="7171" name="Rectangle 22"/>
          <p:cNvSpPr>
            <a:spLocks noChangeArrowheads="1"/>
          </p:cNvSpPr>
          <p:nvPr/>
        </p:nvSpPr>
        <p:spPr bwMode="auto">
          <a:xfrm>
            <a:off x="0" y="5397500"/>
            <a:ext cx="9144000" cy="317500"/>
          </a:xfrm>
          <a:prstGeom prst="rect">
            <a:avLst/>
          </a:prstGeom>
          <a:solidFill>
            <a:schemeClr val="accent1"/>
          </a:solidFill>
          <a:ln w="9525">
            <a:noFill/>
            <a:miter lim="800000"/>
            <a:headEnd/>
            <a:tailEnd/>
          </a:ln>
        </p:spPr>
        <p:txBody>
          <a:bodyPr wrap="none" anchor="ctr"/>
          <a:lstStyle/>
          <a:p>
            <a:pPr>
              <a:buFont typeface="Arial" pitchFamily="34" charset="0"/>
              <a:buNone/>
            </a:pPr>
            <a:endParaRPr lang="en-US"/>
          </a:p>
        </p:txBody>
      </p:sp>
      <p:sp>
        <p:nvSpPr>
          <p:cNvPr id="7172" name="Rectangle 19"/>
          <p:cNvSpPr>
            <a:spLocks noChangeArrowheads="1"/>
          </p:cNvSpPr>
          <p:nvPr/>
        </p:nvSpPr>
        <p:spPr bwMode="auto">
          <a:xfrm>
            <a:off x="6781800" y="5397500"/>
            <a:ext cx="1905000" cy="317500"/>
          </a:xfrm>
          <a:prstGeom prst="rect">
            <a:avLst/>
          </a:prstGeom>
          <a:noFill/>
          <a:ln w="9525">
            <a:noFill/>
            <a:miter lim="800000"/>
            <a:headEnd/>
            <a:tailEnd/>
          </a:ln>
        </p:spPr>
        <p:txBody>
          <a:bodyPr rIns="0" anchor="ctr"/>
          <a:lstStyle/>
          <a:p>
            <a:pPr>
              <a:buFont typeface="Arial" pitchFamily="34" charset="0"/>
              <a:buNone/>
            </a:pPr>
            <a:endParaRPr lang="en-US" sz="1000" b="1">
              <a:solidFill>
                <a:srgbClr val="FFFFFF"/>
              </a:solidFill>
              <a:latin typeface="Futura Md BT"/>
            </a:endParaRPr>
          </a:p>
          <a:p>
            <a:pPr algn="r">
              <a:buFont typeface="Arial" pitchFamily="34" charset="0"/>
              <a:buNone/>
            </a:pPr>
            <a:r>
              <a:rPr lang="en-US" sz="1000" b="1">
                <a:solidFill>
                  <a:srgbClr val="FFFFFF"/>
                </a:solidFill>
                <a:latin typeface="Futura Md BT"/>
              </a:rPr>
              <a:t>SLIDE </a:t>
            </a:r>
            <a:fld id="{875D0776-18EB-4592-9CF0-C6E2CEEB32E7}" type="slidenum">
              <a:rPr lang="en-US" sz="1000" b="1">
                <a:solidFill>
                  <a:srgbClr val="FFFFFF"/>
                </a:solidFill>
                <a:latin typeface="Futura Md BT"/>
              </a:rPr>
              <a:pPr algn="r">
                <a:buFont typeface="Arial" pitchFamily="34" charset="0"/>
                <a:buNone/>
              </a:pPr>
              <a:t>‹#›</a:t>
            </a:fld>
            <a:r>
              <a:rPr lang="en-US" sz="1000" b="1">
                <a:solidFill>
                  <a:srgbClr val="FFFFFF"/>
                </a:solidFill>
                <a:latin typeface="Futura Md BT"/>
              </a:rPr>
              <a:t>	</a:t>
            </a:r>
          </a:p>
        </p:txBody>
      </p:sp>
      <p:pic>
        <p:nvPicPr>
          <p:cNvPr id="7173" name="Picture 6"/>
          <p:cNvPicPr>
            <a:picLocks noChangeAspect="1" noChangeArrowheads="1"/>
          </p:cNvPicPr>
          <p:nvPr/>
        </p:nvPicPr>
        <p:blipFill>
          <a:blip r:embed="rId13"/>
          <a:srcRect/>
          <a:stretch>
            <a:fillRect/>
          </a:stretch>
        </p:blipFill>
        <p:spPr bwMode="auto">
          <a:xfrm>
            <a:off x="7620000" y="88900"/>
            <a:ext cx="1450975" cy="609600"/>
          </a:xfrm>
          <a:prstGeom prst="rect">
            <a:avLst/>
          </a:prstGeom>
          <a:noFill/>
          <a:ln w="9525">
            <a:noFill/>
            <a:miter lim="800000"/>
            <a:headEnd/>
            <a:tailEnd/>
          </a:ln>
        </p:spPr>
      </p:pic>
      <p:pic>
        <p:nvPicPr>
          <p:cNvPr id="7174" name="Picture 7" descr="\\server1\Shared Files\logos\atp-3.png"/>
          <p:cNvPicPr>
            <a:picLocks noChangeAspect="1" noChangeArrowheads="1"/>
          </p:cNvPicPr>
          <p:nvPr/>
        </p:nvPicPr>
        <p:blipFill>
          <a:blip r:embed="rId14"/>
          <a:srcRect/>
          <a:stretch>
            <a:fillRect/>
          </a:stretch>
        </p:blipFill>
        <p:spPr bwMode="auto">
          <a:xfrm>
            <a:off x="76200" y="5394325"/>
            <a:ext cx="804863" cy="320675"/>
          </a:xfrm>
          <a:prstGeom prst="rect">
            <a:avLst/>
          </a:prstGeom>
          <a:noFill/>
          <a:ln w="9525">
            <a:noFill/>
            <a:miter lim="800000"/>
            <a:headEnd/>
            <a:tailEnd/>
          </a:ln>
        </p:spPr>
      </p:pic>
      <p:sp>
        <p:nvSpPr>
          <p:cNvPr id="7175" name="Rectangle 2"/>
          <p:cNvSpPr>
            <a:spLocks noGrp="1" noChangeArrowheads="1"/>
          </p:cNvSpPr>
          <p:nvPr>
            <p:ph type="title"/>
          </p:nvPr>
        </p:nvSpPr>
        <p:spPr bwMode="auto">
          <a:xfrm>
            <a:off x="457200" y="0"/>
            <a:ext cx="7772400" cy="762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ltLang="zh-CN" smtClean="0"/>
              <a:t>Titles Can Be Long</a:t>
            </a:r>
          </a:p>
        </p:txBody>
      </p:sp>
      <p:sp>
        <p:nvSpPr>
          <p:cNvPr id="7176" name="Rectangle 3"/>
          <p:cNvSpPr>
            <a:spLocks noGrp="1" noChangeArrowheads="1"/>
          </p:cNvSpPr>
          <p:nvPr>
            <p:ph type="body" idx="1"/>
          </p:nvPr>
        </p:nvSpPr>
        <p:spPr bwMode="auto">
          <a:xfrm>
            <a:off x="381000" y="1016000"/>
            <a:ext cx="8229600" cy="4127500"/>
          </a:xfrm>
          <a:prstGeom prst="rect">
            <a:avLst/>
          </a:prstGeom>
          <a:noFill/>
          <a:ln w="9525">
            <a:noFill/>
            <a:miter lim="800000"/>
            <a:headEnd/>
            <a:tailEnd/>
          </a:ln>
        </p:spPr>
        <p:txBody>
          <a:bodyPr vert="horz" wrap="square" lIns="91440" tIns="45720" rIns="91440" bIns="0" numCol="1" anchor="t" anchorCtr="0" compatLnSpc="1">
            <a:prstTxWarp prst="textNoShape">
              <a:avLst/>
            </a:prstTxWarp>
          </a:bodyPr>
          <a:lstStyle/>
          <a:p>
            <a:pPr lvl="0"/>
            <a:r>
              <a:rPr lang="en-US" altLang="zh-CN" smtClean="0"/>
              <a:t>This the Top Level of the Slide Text</a:t>
            </a:r>
          </a:p>
          <a:p>
            <a:pPr lvl="1"/>
            <a:r>
              <a:rPr lang="en-US" altLang="zh-CN" smtClean="0"/>
              <a:t>This Is the Second Level of the Slide Text</a:t>
            </a:r>
          </a:p>
          <a:p>
            <a:pPr lvl="2"/>
            <a:r>
              <a:rPr lang="en-US" altLang="zh-CN" smtClean="0"/>
              <a:t>Third level</a:t>
            </a:r>
          </a:p>
          <a:p>
            <a:pPr lvl="3"/>
            <a:r>
              <a:rPr lang="en-US" altLang="zh-CN" smtClean="0"/>
              <a:t>Fourth level</a:t>
            </a:r>
          </a:p>
          <a:p>
            <a:pPr lvl="4"/>
            <a:r>
              <a:rPr lang="en-US" altLang="zh-CN" smtClean="0"/>
              <a:t>Fifth level</a:t>
            </a:r>
          </a:p>
        </p:txBody>
      </p:sp>
    </p:spTree>
  </p:cSld>
  <p:clrMap bg1="lt1" tx1="dk1" bg2="lt2" tx2="dk2" accent1="accent1" accent2="accent2" accent3="accent3" accent4="accent4" accent5="accent5" accent6="accent6" hlink="hlink" folHlink="folHlink"/>
  <p:sldLayoutIdLst>
    <p:sldLayoutId id="2147483926" r:id="rId1"/>
    <p:sldLayoutId id="2147483927" r:id="rId2"/>
    <p:sldLayoutId id="2147483928" r:id="rId3"/>
    <p:sldLayoutId id="2147483929" r:id="rId4"/>
    <p:sldLayoutId id="2147483930" r:id="rId5"/>
    <p:sldLayoutId id="2147483931" r:id="rId6"/>
    <p:sldLayoutId id="2147483932" r:id="rId7"/>
    <p:sldLayoutId id="2147483933" r:id="rId8"/>
    <p:sldLayoutId id="2147483934" r:id="rId9"/>
    <p:sldLayoutId id="2147483935" r:id="rId10"/>
    <p:sldLayoutId id="2147483936" r:id="rId11"/>
  </p:sldLayoutIdLst>
  <p:txStyles>
    <p:titleStyle>
      <a:lvl1pPr algn="l" rtl="0" eaLnBrk="0" fontAlgn="base" hangingPunct="0">
        <a:spcBef>
          <a:spcPct val="0"/>
        </a:spcBef>
        <a:spcAft>
          <a:spcPct val="0"/>
        </a:spcAft>
        <a:defRPr sz="4000">
          <a:solidFill>
            <a:srgbClr val="FFFFFF"/>
          </a:solidFill>
          <a:latin typeface="+mj-lt"/>
          <a:ea typeface="+mj-ea"/>
          <a:cs typeface="+mj-cs"/>
        </a:defRPr>
      </a:lvl1pPr>
      <a:lvl2pPr algn="l" rtl="0" eaLnBrk="0" fontAlgn="base" hangingPunct="0">
        <a:spcBef>
          <a:spcPct val="0"/>
        </a:spcBef>
        <a:spcAft>
          <a:spcPct val="0"/>
        </a:spcAft>
        <a:defRPr sz="4000">
          <a:solidFill>
            <a:srgbClr val="FFFFFF"/>
          </a:solidFill>
          <a:latin typeface="Futura Md BT"/>
        </a:defRPr>
      </a:lvl2pPr>
      <a:lvl3pPr algn="l" rtl="0" eaLnBrk="0" fontAlgn="base" hangingPunct="0">
        <a:spcBef>
          <a:spcPct val="0"/>
        </a:spcBef>
        <a:spcAft>
          <a:spcPct val="0"/>
        </a:spcAft>
        <a:defRPr sz="4000">
          <a:solidFill>
            <a:srgbClr val="FFFFFF"/>
          </a:solidFill>
          <a:latin typeface="Futura Md BT"/>
        </a:defRPr>
      </a:lvl3pPr>
      <a:lvl4pPr algn="l" rtl="0" eaLnBrk="0" fontAlgn="base" hangingPunct="0">
        <a:spcBef>
          <a:spcPct val="0"/>
        </a:spcBef>
        <a:spcAft>
          <a:spcPct val="0"/>
        </a:spcAft>
        <a:defRPr sz="4000">
          <a:solidFill>
            <a:srgbClr val="FFFFFF"/>
          </a:solidFill>
          <a:latin typeface="Futura Md BT"/>
        </a:defRPr>
      </a:lvl4pPr>
      <a:lvl5pPr algn="l" rtl="0" eaLnBrk="0" fontAlgn="base" hangingPunct="0">
        <a:spcBef>
          <a:spcPct val="0"/>
        </a:spcBef>
        <a:spcAft>
          <a:spcPct val="0"/>
        </a:spcAft>
        <a:defRPr sz="4000">
          <a:solidFill>
            <a:srgbClr val="FFFFFF"/>
          </a:solidFill>
          <a:latin typeface="Futura Md BT"/>
        </a:defRPr>
      </a:lvl5pPr>
      <a:lvl6pPr marL="457200" algn="l" rtl="0" eaLnBrk="0" fontAlgn="base" hangingPunct="0">
        <a:spcBef>
          <a:spcPct val="0"/>
        </a:spcBef>
        <a:spcAft>
          <a:spcPct val="0"/>
        </a:spcAft>
        <a:defRPr sz="4000">
          <a:solidFill>
            <a:srgbClr val="FFFFFF"/>
          </a:solidFill>
          <a:latin typeface="Futura Md BT"/>
        </a:defRPr>
      </a:lvl6pPr>
      <a:lvl7pPr marL="914400" algn="l" rtl="0" eaLnBrk="0" fontAlgn="base" hangingPunct="0">
        <a:spcBef>
          <a:spcPct val="0"/>
        </a:spcBef>
        <a:spcAft>
          <a:spcPct val="0"/>
        </a:spcAft>
        <a:defRPr sz="4000">
          <a:solidFill>
            <a:srgbClr val="FFFFFF"/>
          </a:solidFill>
          <a:latin typeface="Futura Md BT"/>
        </a:defRPr>
      </a:lvl7pPr>
      <a:lvl8pPr marL="1371600" algn="l" rtl="0" eaLnBrk="0" fontAlgn="base" hangingPunct="0">
        <a:spcBef>
          <a:spcPct val="0"/>
        </a:spcBef>
        <a:spcAft>
          <a:spcPct val="0"/>
        </a:spcAft>
        <a:defRPr sz="4000">
          <a:solidFill>
            <a:srgbClr val="FFFFFF"/>
          </a:solidFill>
          <a:latin typeface="Futura Md BT"/>
        </a:defRPr>
      </a:lvl8pPr>
      <a:lvl9pPr marL="1828800" algn="l" rtl="0" eaLnBrk="0" fontAlgn="base" hangingPunct="0">
        <a:spcBef>
          <a:spcPct val="0"/>
        </a:spcBef>
        <a:spcAft>
          <a:spcPct val="0"/>
        </a:spcAft>
        <a:defRPr sz="4000">
          <a:solidFill>
            <a:srgbClr val="FFFFFF"/>
          </a:solidFill>
          <a:latin typeface="Futura Md BT"/>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8194" name="Rectangle 20"/>
          <p:cNvSpPr>
            <a:spLocks noChangeArrowheads="1"/>
          </p:cNvSpPr>
          <p:nvPr/>
        </p:nvSpPr>
        <p:spPr bwMode="auto">
          <a:xfrm>
            <a:off x="0" y="0"/>
            <a:ext cx="9144000" cy="762000"/>
          </a:xfrm>
          <a:prstGeom prst="rect">
            <a:avLst/>
          </a:prstGeom>
          <a:solidFill>
            <a:schemeClr val="accent1"/>
          </a:solidFill>
          <a:ln w="9525">
            <a:noFill/>
            <a:miter lim="800000"/>
            <a:headEnd/>
            <a:tailEnd/>
          </a:ln>
        </p:spPr>
        <p:txBody>
          <a:bodyPr wrap="none" anchor="ctr"/>
          <a:lstStyle/>
          <a:p>
            <a:pPr>
              <a:buFont typeface="Arial" pitchFamily="34" charset="0"/>
              <a:buNone/>
            </a:pPr>
            <a:endParaRPr lang="en-US"/>
          </a:p>
        </p:txBody>
      </p:sp>
      <p:sp>
        <p:nvSpPr>
          <p:cNvPr id="8195" name="Rectangle 22"/>
          <p:cNvSpPr>
            <a:spLocks noChangeArrowheads="1"/>
          </p:cNvSpPr>
          <p:nvPr/>
        </p:nvSpPr>
        <p:spPr bwMode="auto">
          <a:xfrm>
            <a:off x="0" y="5397500"/>
            <a:ext cx="9144000" cy="317500"/>
          </a:xfrm>
          <a:prstGeom prst="rect">
            <a:avLst/>
          </a:prstGeom>
          <a:solidFill>
            <a:schemeClr val="accent1"/>
          </a:solidFill>
          <a:ln w="9525">
            <a:noFill/>
            <a:miter lim="800000"/>
            <a:headEnd/>
            <a:tailEnd/>
          </a:ln>
        </p:spPr>
        <p:txBody>
          <a:bodyPr wrap="none" anchor="ctr"/>
          <a:lstStyle/>
          <a:p>
            <a:pPr>
              <a:buFont typeface="Arial" pitchFamily="34" charset="0"/>
              <a:buNone/>
            </a:pPr>
            <a:endParaRPr lang="en-US"/>
          </a:p>
        </p:txBody>
      </p:sp>
      <p:sp>
        <p:nvSpPr>
          <p:cNvPr id="8196" name="Rectangle 19"/>
          <p:cNvSpPr>
            <a:spLocks noChangeArrowheads="1"/>
          </p:cNvSpPr>
          <p:nvPr/>
        </p:nvSpPr>
        <p:spPr bwMode="auto">
          <a:xfrm>
            <a:off x="6781800" y="5397500"/>
            <a:ext cx="1905000" cy="317500"/>
          </a:xfrm>
          <a:prstGeom prst="rect">
            <a:avLst/>
          </a:prstGeom>
          <a:noFill/>
          <a:ln w="9525">
            <a:noFill/>
            <a:miter lim="800000"/>
            <a:headEnd/>
            <a:tailEnd/>
          </a:ln>
        </p:spPr>
        <p:txBody>
          <a:bodyPr rIns="0" anchor="ctr"/>
          <a:lstStyle/>
          <a:p>
            <a:pPr>
              <a:buFont typeface="Arial" pitchFamily="34" charset="0"/>
              <a:buNone/>
            </a:pPr>
            <a:endParaRPr lang="en-US" sz="1000" b="1">
              <a:solidFill>
                <a:srgbClr val="FFFFFF"/>
              </a:solidFill>
              <a:latin typeface="Futura Md BT"/>
            </a:endParaRPr>
          </a:p>
          <a:p>
            <a:pPr algn="r">
              <a:buFont typeface="Arial" pitchFamily="34" charset="0"/>
              <a:buNone/>
            </a:pPr>
            <a:r>
              <a:rPr lang="en-US" sz="1000" b="1">
                <a:solidFill>
                  <a:srgbClr val="FFFFFF"/>
                </a:solidFill>
                <a:latin typeface="Futura Md BT"/>
              </a:rPr>
              <a:t>SLIDE </a:t>
            </a:r>
            <a:fld id="{1E223A6A-F4D6-4371-9002-A29C840E1DE1}" type="slidenum">
              <a:rPr lang="en-US" sz="1000" b="1">
                <a:solidFill>
                  <a:srgbClr val="FFFFFF"/>
                </a:solidFill>
                <a:latin typeface="Futura Md BT"/>
              </a:rPr>
              <a:pPr algn="r">
                <a:buFont typeface="Arial" pitchFamily="34" charset="0"/>
                <a:buNone/>
              </a:pPr>
              <a:t>‹#›</a:t>
            </a:fld>
            <a:r>
              <a:rPr lang="en-US" sz="1000" b="1">
                <a:solidFill>
                  <a:srgbClr val="FFFFFF"/>
                </a:solidFill>
                <a:latin typeface="Futura Md BT"/>
              </a:rPr>
              <a:t>	</a:t>
            </a:r>
          </a:p>
        </p:txBody>
      </p:sp>
      <p:pic>
        <p:nvPicPr>
          <p:cNvPr id="8197" name="Picture 6"/>
          <p:cNvPicPr>
            <a:picLocks noChangeAspect="1" noChangeArrowheads="1"/>
          </p:cNvPicPr>
          <p:nvPr/>
        </p:nvPicPr>
        <p:blipFill>
          <a:blip r:embed="rId13"/>
          <a:srcRect/>
          <a:stretch>
            <a:fillRect/>
          </a:stretch>
        </p:blipFill>
        <p:spPr bwMode="auto">
          <a:xfrm>
            <a:off x="7620000" y="88900"/>
            <a:ext cx="1450975" cy="609600"/>
          </a:xfrm>
          <a:prstGeom prst="rect">
            <a:avLst/>
          </a:prstGeom>
          <a:noFill/>
          <a:ln w="9525">
            <a:noFill/>
            <a:miter lim="800000"/>
            <a:headEnd/>
            <a:tailEnd/>
          </a:ln>
        </p:spPr>
      </p:pic>
      <p:sp>
        <p:nvSpPr>
          <p:cNvPr id="8198" name="Rectangle 2"/>
          <p:cNvSpPr>
            <a:spLocks noGrp="1" noChangeArrowheads="1"/>
          </p:cNvSpPr>
          <p:nvPr>
            <p:ph type="title"/>
          </p:nvPr>
        </p:nvSpPr>
        <p:spPr bwMode="auto">
          <a:xfrm>
            <a:off x="457200" y="0"/>
            <a:ext cx="7772400" cy="762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ltLang="zh-CN" smtClean="0"/>
              <a:t>Titles Can Be Long</a:t>
            </a:r>
          </a:p>
        </p:txBody>
      </p:sp>
      <p:sp>
        <p:nvSpPr>
          <p:cNvPr id="8199" name="Rectangle 3"/>
          <p:cNvSpPr>
            <a:spLocks noGrp="1" noChangeArrowheads="1"/>
          </p:cNvSpPr>
          <p:nvPr>
            <p:ph type="body" idx="1"/>
          </p:nvPr>
        </p:nvSpPr>
        <p:spPr bwMode="auto">
          <a:xfrm>
            <a:off x="381000" y="1016000"/>
            <a:ext cx="8229600" cy="4127500"/>
          </a:xfrm>
          <a:prstGeom prst="rect">
            <a:avLst/>
          </a:prstGeom>
          <a:noFill/>
          <a:ln w="9525">
            <a:noFill/>
            <a:miter lim="800000"/>
            <a:headEnd/>
            <a:tailEnd/>
          </a:ln>
        </p:spPr>
        <p:txBody>
          <a:bodyPr vert="horz" wrap="square" lIns="91440" tIns="45720" rIns="91440" bIns="0" numCol="1" anchor="t" anchorCtr="0" compatLnSpc="1">
            <a:prstTxWarp prst="textNoShape">
              <a:avLst/>
            </a:prstTxWarp>
          </a:bodyPr>
          <a:lstStyle/>
          <a:p>
            <a:pPr lvl="0"/>
            <a:r>
              <a:rPr lang="en-US" altLang="zh-CN" smtClean="0"/>
              <a:t>This the Top Level of the Slide Text</a:t>
            </a:r>
          </a:p>
          <a:p>
            <a:pPr lvl="1"/>
            <a:r>
              <a:rPr lang="en-US" altLang="zh-CN" smtClean="0"/>
              <a:t>This Is the Second Level of the Slide Text</a:t>
            </a:r>
          </a:p>
          <a:p>
            <a:pPr lvl="2"/>
            <a:r>
              <a:rPr lang="en-US" altLang="zh-CN" smtClean="0"/>
              <a:t>Third level</a:t>
            </a:r>
          </a:p>
          <a:p>
            <a:pPr lvl="3"/>
            <a:r>
              <a:rPr lang="en-US" altLang="zh-CN" smtClean="0"/>
              <a:t>Fourth level</a:t>
            </a:r>
          </a:p>
          <a:p>
            <a:pPr lvl="4"/>
            <a:r>
              <a:rPr lang="en-US" altLang="zh-CN" smtClean="0"/>
              <a:t>Fifth level</a:t>
            </a:r>
          </a:p>
        </p:txBody>
      </p:sp>
      <p:sp>
        <p:nvSpPr>
          <p:cNvPr id="8200" name="Rectangle 4"/>
          <p:cNvSpPr>
            <a:spLocks noGrp="1" noChangeArrowheads="1"/>
          </p:cNvSpPr>
          <p:nvPr>
            <p:ph type="dt" sz="half" idx="2"/>
          </p:nvPr>
        </p:nvSpPr>
        <p:spPr bwMode="auto">
          <a:xfrm>
            <a:off x="457200" y="5397500"/>
            <a:ext cx="1905000" cy="3175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buFont typeface="Arial" pitchFamily="34" charset="0"/>
              <a:buNone/>
              <a:defRPr/>
            </a:lvl1pPr>
          </a:lstStyle>
          <a:p>
            <a:fld id="{BE4A8CBF-1D1D-41A2-9CB2-2C263090437E}" type="datetimeFigureOut">
              <a:rPr lang="zh-CN" altLang="en-US"/>
              <a:pPr/>
              <a:t>2015/7/24</a:t>
            </a:fld>
            <a:endParaRPr lang="en-US"/>
          </a:p>
        </p:txBody>
      </p:sp>
    </p:spTree>
  </p:cSld>
  <p:clrMap bg1="lt1" tx1="dk1" bg2="lt2" tx2="dk2" accent1="accent1" accent2="accent2" accent3="accent3" accent4="accent4" accent5="accent5" accent6="accent6" hlink="hlink" folHlink="folHlink"/>
  <p:sldLayoutIdLst>
    <p:sldLayoutId id="2147483937" r:id="rId1"/>
    <p:sldLayoutId id="2147483938" r:id="rId2"/>
    <p:sldLayoutId id="2147483939" r:id="rId3"/>
    <p:sldLayoutId id="2147483940" r:id="rId4"/>
    <p:sldLayoutId id="2147483941" r:id="rId5"/>
    <p:sldLayoutId id="2147483942" r:id="rId6"/>
    <p:sldLayoutId id="2147483943" r:id="rId7"/>
    <p:sldLayoutId id="2147483944" r:id="rId8"/>
    <p:sldLayoutId id="2147483945" r:id="rId9"/>
    <p:sldLayoutId id="2147483946" r:id="rId10"/>
    <p:sldLayoutId id="2147483947" r:id="rId11"/>
  </p:sldLayoutIdLst>
  <p:txStyles>
    <p:titleStyle>
      <a:lvl1pPr algn="l" rtl="0" eaLnBrk="0" fontAlgn="base" hangingPunct="0">
        <a:spcBef>
          <a:spcPct val="0"/>
        </a:spcBef>
        <a:spcAft>
          <a:spcPct val="0"/>
        </a:spcAft>
        <a:defRPr sz="4000">
          <a:solidFill>
            <a:srgbClr val="FFFFFF"/>
          </a:solidFill>
          <a:latin typeface="+mj-lt"/>
          <a:ea typeface="+mj-ea"/>
          <a:cs typeface="+mj-cs"/>
        </a:defRPr>
      </a:lvl1pPr>
      <a:lvl2pPr algn="l" rtl="0" eaLnBrk="0" fontAlgn="base" hangingPunct="0">
        <a:spcBef>
          <a:spcPct val="0"/>
        </a:spcBef>
        <a:spcAft>
          <a:spcPct val="0"/>
        </a:spcAft>
        <a:defRPr sz="4000">
          <a:solidFill>
            <a:srgbClr val="FFFFFF"/>
          </a:solidFill>
          <a:latin typeface="Futura Md BT"/>
        </a:defRPr>
      </a:lvl2pPr>
      <a:lvl3pPr algn="l" rtl="0" eaLnBrk="0" fontAlgn="base" hangingPunct="0">
        <a:spcBef>
          <a:spcPct val="0"/>
        </a:spcBef>
        <a:spcAft>
          <a:spcPct val="0"/>
        </a:spcAft>
        <a:defRPr sz="4000">
          <a:solidFill>
            <a:srgbClr val="FFFFFF"/>
          </a:solidFill>
          <a:latin typeface="Futura Md BT"/>
        </a:defRPr>
      </a:lvl3pPr>
      <a:lvl4pPr algn="l" rtl="0" eaLnBrk="0" fontAlgn="base" hangingPunct="0">
        <a:spcBef>
          <a:spcPct val="0"/>
        </a:spcBef>
        <a:spcAft>
          <a:spcPct val="0"/>
        </a:spcAft>
        <a:defRPr sz="4000">
          <a:solidFill>
            <a:srgbClr val="FFFFFF"/>
          </a:solidFill>
          <a:latin typeface="Futura Md BT"/>
        </a:defRPr>
      </a:lvl4pPr>
      <a:lvl5pPr algn="l" rtl="0" eaLnBrk="0" fontAlgn="base" hangingPunct="0">
        <a:spcBef>
          <a:spcPct val="0"/>
        </a:spcBef>
        <a:spcAft>
          <a:spcPct val="0"/>
        </a:spcAft>
        <a:defRPr sz="4000">
          <a:solidFill>
            <a:srgbClr val="FFFFFF"/>
          </a:solidFill>
          <a:latin typeface="Futura Md BT"/>
        </a:defRPr>
      </a:lvl5pPr>
      <a:lvl6pPr marL="457200" algn="l" rtl="0" eaLnBrk="0" fontAlgn="base" hangingPunct="0">
        <a:spcBef>
          <a:spcPct val="0"/>
        </a:spcBef>
        <a:spcAft>
          <a:spcPct val="0"/>
        </a:spcAft>
        <a:defRPr sz="4000">
          <a:solidFill>
            <a:srgbClr val="FFFFFF"/>
          </a:solidFill>
          <a:latin typeface="Futura Md BT"/>
        </a:defRPr>
      </a:lvl6pPr>
      <a:lvl7pPr marL="914400" algn="l" rtl="0" eaLnBrk="0" fontAlgn="base" hangingPunct="0">
        <a:spcBef>
          <a:spcPct val="0"/>
        </a:spcBef>
        <a:spcAft>
          <a:spcPct val="0"/>
        </a:spcAft>
        <a:defRPr sz="4000">
          <a:solidFill>
            <a:srgbClr val="FFFFFF"/>
          </a:solidFill>
          <a:latin typeface="Futura Md BT"/>
        </a:defRPr>
      </a:lvl7pPr>
      <a:lvl8pPr marL="1371600" algn="l" rtl="0" eaLnBrk="0" fontAlgn="base" hangingPunct="0">
        <a:spcBef>
          <a:spcPct val="0"/>
        </a:spcBef>
        <a:spcAft>
          <a:spcPct val="0"/>
        </a:spcAft>
        <a:defRPr sz="4000">
          <a:solidFill>
            <a:srgbClr val="FFFFFF"/>
          </a:solidFill>
          <a:latin typeface="Futura Md BT"/>
        </a:defRPr>
      </a:lvl8pPr>
      <a:lvl9pPr marL="1828800" algn="l" rtl="0" eaLnBrk="0" fontAlgn="base" hangingPunct="0">
        <a:spcBef>
          <a:spcPct val="0"/>
        </a:spcBef>
        <a:spcAft>
          <a:spcPct val="0"/>
        </a:spcAft>
        <a:defRPr sz="4000">
          <a:solidFill>
            <a:srgbClr val="FFFFFF"/>
          </a:solidFill>
          <a:latin typeface="Futura Md BT"/>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9218" name="Rectangle 20"/>
          <p:cNvSpPr>
            <a:spLocks noChangeArrowheads="1"/>
          </p:cNvSpPr>
          <p:nvPr/>
        </p:nvSpPr>
        <p:spPr bwMode="auto">
          <a:xfrm>
            <a:off x="0" y="0"/>
            <a:ext cx="9144000" cy="762000"/>
          </a:xfrm>
          <a:prstGeom prst="rect">
            <a:avLst/>
          </a:prstGeom>
          <a:solidFill>
            <a:schemeClr val="accent1"/>
          </a:solidFill>
          <a:ln w="9525">
            <a:noFill/>
            <a:miter lim="800000"/>
            <a:headEnd/>
            <a:tailEnd/>
          </a:ln>
        </p:spPr>
        <p:txBody>
          <a:bodyPr wrap="none" anchor="ctr"/>
          <a:lstStyle/>
          <a:p>
            <a:pPr>
              <a:buFont typeface="Arial" pitchFamily="34" charset="0"/>
              <a:buNone/>
            </a:pPr>
            <a:endParaRPr lang="en-US"/>
          </a:p>
        </p:txBody>
      </p:sp>
      <p:sp>
        <p:nvSpPr>
          <p:cNvPr id="9219" name="Rectangle 22"/>
          <p:cNvSpPr>
            <a:spLocks noChangeArrowheads="1"/>
          </p:cNvSpPr>
          <p:nvPr/>
        </p:nvSpPr>
        <p:spPr bwMode="auto">
          <a:xfrm>
            <a:off x="0" y="5397500"/>
            <a:ext cx="9144000" cy="317500"/>
          </a:xfrm>
          <a:prstGeom prst="rect">
            <a:avLst/>
          </a:prstGeom>
          <a:solidFill>
            <a:schemeClr val="accent1"/>
          </a:solidFill>
          <a:ln w="9525">
            <a:noFill/>
            <a:miter lim="800000"/>
            <a:headEnd/>
            <a:tailEnd/>
          </a:ln>
        </p:spPr>
        <p:txBody>
          <a:bodyPr wrap="none" anchor="ctr"/>
          <a:lstStyle/>
          <a:p>
            <a:pPr>
              <a:buFont typeface="Arial" pitchFamily="34" charset="0"/>
              <a:buNone/>
            </a:pPr>
            <a:endParaRPr lang="en-US"/>
          </a:p>
        </p:txBody>
      </p:sp>
      <p:sp>
        <p:nvSpPr>
          <p:cNvPr id="9220" name="Rectangle 19"/>
          <p:cNvSpPr>
            <a:spLocks noChangeArrowheads="1"/>
          </p:cNvSpPr>
          <p:nvPr/>
        </p:nvSpPr>
        <p:spPr bwMode="auto">
          <a:xfrm>
            <a:off x="6781800" y="5397500"/>
            <a:ext cx="1905000" cy="317500"/>
          </a:xfrm>
          <a:prstGeom prst="rect">
            <a:avLst/>
          </a:prstGeom>
          <a:noFill/>
          <a:ln w="9525">
            <a:noFill/>
            <a:miter lim="800000"/>
            <a:headEnd/>
            <a:tailEnd/>
          </a:ln>
        </p:spPr>
        <p:txBody>
          <a:bodyPr rIns="0" anchor="ctr"/>
          <a:lstStyle/>
          <a:p>
            <a:pPr>
              <a:buFont typeface="Arial" pitchFamily="34" charset="0"/>
              <a:buNone/>
            </a:pPr>
            <a:endParaRPr lang="en-US" sz="1000" b="1">
              <a:solidFill>
                <a:srgbClr val="FFFFFF"/>
              </a:solidFill>
              <a:latin typeface="Futura Md BT"/>
            </a:endParaRPr>
          </a:p>
          <a:p>
            <a:pPr algn="r">
              <a:buFont typeface="Arial" pitchFamily="34" charset="0"/>
              <a:buNone/>
            </a:pPr>
            <a:r>
              <a:rPr lang="en-US" sz="1000" b="1">
                <a:solidFill>
                  <a:srgbClr val="FFFFFF"/>
                </a:solidFill>
                <a:latin typeface="Futura Md BT"/>
              </a:rPr>
              <a:t>SLIDE </a:t>
            </a:r>
            <a:fld id="{0848059A-DC42-4C85-9674-18E94B703A6B}" type="slidenum">
              <a:rPr lang="en-US" sz="1000" b="1">
                <a:solidFill>
                  <a:srgbClr val="FFFFFF"/>
                </a:solidFill>
                <a:latin typeface="Futura Md BT"/>
              </a:rPr>
              <a:pPr algn="r">
                <a:buFont typeface="Arial" pitchFamily="34" charset="0"/>
                <a:buNone/>
              </a:pPr>
              <a:t>‹#›</a:t>
            </a:fld>
            <a:r>
              <a:rPr lang="en-US" sz="1000" b="1">
                <a:solidFill>
                  <a:srgbClr val="FFFFFF"/>
                </a:solidFill>
                <a:latin typeface="Futura Md BT"/>
              </a:rPr>
              <a:t>	</a:t>
            </a:r>
          </a:p>
        </p:txBody>
      </p:sp>
      <p:pic>
        <p:nvPicPr>
          <p:cNvPr id="9221" name="Picture 6"/>
          <p:cNvPicPr>
            <a:picLocks noChangeAspect="1" noChangeArrowheads="1"/>
          </p:cNvPicPr>
          <p:nvPr/>
        </p:nvPicPr>
        <p:blipFill>
          <a:blip r:embed="rId13"/>
          <a:srcRect/>
          <a:stretch>
            <a:fillRect/>
          </a:stretch>
        </p:blipFill>
        <p:spPr bwMode="auto">
          <a:xfrm>
            <a:off x="7620000" y="88900"/>
            <a:ext cx="1450975" cy="609600"/>
          </a:xfrm>
          <a:prstGeom prst="rect">
            <a:avLst/>
          </a:prstGeom>
          <a:noFill/>
          <a:ln w="9525">
            <a:noFill/>
            <a:miter lim="800000"/>
            <a:headEnd/>
            <a:tailEnd/>
          </a:ln>
        </p:spPr>
      </p:pic>
      <p:sp>
        <p:nvSpPr>
          <p:cNvPr id="9222" name="Rectangle 2"/>
          <p:cNvSpPr>
            <a:spLocks noGrp="1" noChangeArrowheads="1"/>
          </p:cNvSpPr>
          <p:nvPr>
            <p:ph type="title"/>
          </p:nvPr>
        </p:nvSpPr>
        <p:spPr bwMode="auto">
          <a:xfrm>
            <a:off x="457200" y="0"/>
            <a:ext cx="7772400" cy="762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ltLang="zh-CN" smtClean="0"/>
              <a:t>Titles Can Be Long</a:t>
            </a:r>
          </a:p>
        </p:txBody>
      </p:sp>
      <p:sp>
        <p:nvSpPr>
          <p:cNvPr id="9223" name="Rectangle 3"/>
          <p:cNvSpPr>
            <a:spLocks noGrp="1" noChangeArrowheads="1"/>
          </p:cNvSpPr>
          <p:nvPr>
            <p:ph type="body" idx="1"/>
          </p:nvPr>
        </p:nvSpPr>
        <p:spPr bwMode="auto">
          <a:xfrm>
            <a:off x="381000" y="1016000"/>
            <a:ext cx="8229600" cy="4127500"/>
          </a:xfrm>
          <a:prstGeom prst="rect">
            <a:avLst/>
          </a:prstGeom>
          <a:noFill/>
          <a:ln w="9525">
            <a:noFill/>
            <a:miter lim="800000"/>
            <a:headEnd/>
            <a:tailEnd/>
          </a:ln>
        </p:spPr>
        <p:txBody>
          <a:bodyPr vert="horz" wrap="square" lIns="91440" tIns="45720" rIns="91440" bIns="0" numCol="1" anchor="t" anchorCtr="0" compatLnSpc="1">
            <a:prstTxWarp prst="textNoShape">
              <a:avLst/>
            </a:prstTxWarp>
          </a:bodyPr>
          <a:lstStyle/>
          <a:p>
            <a:pPr lvl="0"/>
            <a:r>
              <a:rPr lang="en-US" altLang="zh-CN" smtClean="0"/>
              <a:t>This the Top Level of the Slide Text</a:t>
            </a:r>
          </a:p>
          <a:p>
            <a:pPr lvl="1"/>
            <a:r>
              <a:rPr lang="en-US" altLang="zh-CN" smtClean="0"/>
              <a:t>This Is the Second Level of the Slide Text</a:t>
            </a:r>
          </a:p>
          <a:p>
            <a:pPr lvl="2"/>
            <a:r>
              <a:rPr lang="en-US" altLang="zh-CN" smtClean="0"/>
              <a:t>Third level</a:t>
            </a:r>
          </a:p>
          <a:p>
            <a:pPr lvl="3"/>
            <a:r>
              <a:rPr lang="en-US" altLang="zh-CN" smtClean="0"/>
              <a:t>Fourth level</a:t>
            </a:r>
          </a:p>
          <a:p>
            <a:pPr lvl="4"/>
            <a:r>
              <a:rPr lang="en-US" altLang="zh-CN" smtClean="0"/>
              <a:t>Fifth level</a:t>
            </a:r>
          </a:p>
        </p:txBody>
      </p:sp>
      <p:sp>
        <p:nvSpPr>
          <p:cNvPr id="9224" name="Date Placeholder 4"/>
          <p:cNvSpPr>
            <a:spLocks noGrp="1" noChangeArrowheads="1"/>
          </p:cNvSpPr>
          <p:nvPr>
            <p:ph type="dt" sz="half" idx="2"/>
          </p:nvPr>
        </p:nvSpPr>
        <p:spPr bwMode="auto">
          <a:xfrm>
            <a:off x="457200" y="5397500"/>
            <a:ext cx="1905000" cy="3175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buFont typeface="Arial" pitchFamily="34" charset="0"/>
              <a:buNone/>
              <a:defRPr/>
            </a:lvl1pPr>
          </a:lstStyle>
          <a:p>
            <a:fld id="{197FC0F6-BCB5-4BEB-B1E2-F21A8E59B50E}" type="datetimeFigureOut">
              <a:rPr lang="zh-CN" altLang="en-US"/>
              <a:pPr/>
              <a:t>2015/7/24</a:t>
            </a:fld>
            <a:endParaRPr lang="en-US"/>
          </a:p>
        </p:txBody>
      </p:sp>
    </p:spTree>
  </p:cSld>
  <p:clrMap bg1="lt1" tx1="dk1" bg2="lt2" tx2="dk2" accent1="accent1" accent2="accent2" accent3="accent3" accent4="accent4" accent5="accent5" accent6="accent6" hlink="hlink" folHlink="folHlink"/>
  <p:sldLayoutIdLst>
    <p:sldLayoutId id="2147483948" r:id="rId1"/>
    <p:sldLayoutId id="2147483949" r:id="rId2"/>
    <p:sldLayoutId id="2147483950" r:id="rId3"/>
    <p:sldLayoutId id="2147483951" r:id="rId4"/>
    <p:sldLayoutId id="2147483952" r:id="rId5"/>
    <p:sldLayoutId id="2147483953" r:id="rId6"/>
    <p:sldLayoutId id="2147483954" r:id="rId7"/>
    <p:sldLayoutId id="2147483955" r:id="rId8"/>
    <p:sldLayoutId id="2147483956" r:id="rId9"/>
    <p:sldLayoutId id="2147483957" r:id="rId10"/>
    <p:sldLayoutId id="2147483958" r:id="rId11"/>
  </p:sldLayoutIdLst>
  <p:txStyles>
    <p:titleStyle>
      <a:lvl1pPr algn="l" rtl="0" eaLnBrk="0" fontAlgn="base" hangingPunct="0">
        <a:spcBef>
          <a:spcPct val="0"/>
        </a:spcBef>
        <a:spcAft>
          <a:spcPct val="0"/>
        </a:spcAft>
        <a:defRPr sz="4000">
          <a:solidFill>
            <a:srgbClr val="FFFFFF"/>
          </a:solidFill>
          <a:latin typeface="+mj-lt"/>
          <a:ea typeface="+mj-ea"/>
          <a:cs typeface="+mj-cs"/>
        </a:defRPr>
      </a:lvl1pPr>
      <a:lvl2pPr algn="l" rtl="0" eaLnBrk="0" fontAlgn="base" hangingPunct="0">
        <a:spcBef>
          <a:spcPct val="0"/>
        </a:spcBef>
        <a:spcAft>
          <a:spcPct val="0"/>
        </a:spcAft>
        <a:defRPr sz="4000">
          <a:solidFill>
            <a:srgbClr val="FFFFFF"/>
          </a:solidFill>
          <a:latin typeface="Futura Md BT"/>
        </a:defRPr>
      </a:lvl2pPr>
      <a:lvl3pPr algn="l" rtl="0" eaLnBrk="0" fontAlgn="base" hangingPunct="0">
        <a:spcBef>
          <a:spcPct val="0"/>
        </a:spcBef>
        <a:spcAft>
          <a:spcPct val="0"/>
        </a:spcAft>
        <a:defRPr sz="4000">
          <a:solidFill>
            <a:srgbClr val="FFFFFF"/>
          </a:solidFill>
          <a:latin typeface="Futura Md BT"/>
        </a:defRPr>
      </a:lvl3pPr>
      <a:lvl4pPr algn="l" rtl="0" eaLnBrk="0" fontAlgn="base" hangingPunct="0">
        <a:spcBef>
          <a:spcPct val="0"/>
        </a:spcBef>
        <a:spcAft>
          <a:spcPct val="0"/>
        </a:spcAft>
        <a:defRPr sz="4000">
          <a:solidFill>
            <a:srgbClr val="FFFFFF"/>
          </a:solidFill>
          <a:latin typeface="Futura Md BT"/>
        </a:defRPr>
      </a:lvl4pPr>
      <a:lvl5pPr algn="l" rtl="0" eaLnBrk="0" fontAlgn="base" hangingPunct="0">
        <a:spcBef>
          <a:spcPct val="0"/>
        </a:spcBef>
        <a:spcAft>
          <a:spcPct val="0"/>
        </a:spcAft>
        <a:defRPr sz="4000">
          <a:solidFill>
            <a:srgbClr val="FFFFFF"/>
          </a:solidFill>
          <a:latin typeface="Futura Md BT"/>
        </a:defRPr>
      </a:lvl5pPr>
      <a:lvl6pPr marL="457200" algn="l" rtl="0" eaLnBrk="0" fontAlgn="base" hangingPunct="0">
        <a:spcBef>
          <a:spcPct val="0"/>
        </a:spcBef>
        <a:spcAft>
          <a:spcPct val="0"/>
        </a:spcAft>
        <a:defRPr sz="4000">
          <a:solidFill>
            <a:srgbClr val="FFFFFF"/>
          </a:solidFill>
          <a:latin typeface="Futura Md BT"/>
        </a:defRPr>
      </a:lvl6pPr>
      <a:lvl7pPr marL="914400" algn="l" rtl="0" eaLnBrk="0" fontAlgn="base" hangingPunct="0">
        <a:spcBef>
          <a:spcPct val="0"/>
        </a:spcBef>
        <a:spcAft>
          <a:spcPct val="0"/>
        </a:spcAft>
        <a:defRPr sz="4000">
          <a:solidFill>
            <a:srgbClr val="FFFFFF"/>
          </a:solidFill>
          <a:latin typeface="Futura Md BT"/>
        </a:defRPr>
      </a:lvl7pPr>
      <a:lvl8pPr marL="1371600" algn="l" rtl="0" eaLnBrk="0" fontAlgn="base" hangingPunct="0">
        <a:spcBef>
          <a:spcPct val="0"/>
        </a:spcBef>
        <a:spcAft>
          <a:spcPct val="0"/>
        </a:spcAft>
        <a:defRPr sz="4000">
          <a:solidFill>
            <a:srgbClr val="FFFFFF"/>
          </a:solidFill>
          <a:latin typeface="Futura Md BT"/>
        </a:defRPr>
      </a:lvl8pPr>
      <a:lvl9pPr marL="1828800" algn="l" rtl="0" eaLnBrk="0" fontAlgn="base" hangingPunct="0">
        <a:spcBef>
          <a:spcPct val="0"/>
        </a:spcBef>
        <a:spcAft>
          <a:spcPct val="0"/>
        </a:spcAft>
        <a:defRPr sz="4000">
          <a:solidFill>
            <a:srgbClr val="FFFFFF"/>
          </a:solidFill>
          <a:latin typeface="Futura Md BT"/>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jpeg"/><Relationship Id="rId1" Type="http://schemas.openxmlformats.org/officeDocument/2006/relationships/slideLayout" Target="../slideLayouts/slideLayout84.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9" Type="http://schemas.openxmlformats.org/officeDocument/2006/relationships/image" Target="../media/image10.png"/></Relationships>
</file>

<file path=ppt/slides/_rels/slide1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png"/><Relationship Id="rId1" Type="http://schemas.openxmlformats.org/officeDocument/2006/relationships/slideLayout" Target="../slideLayouts/slideLayout73.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xml"/><Relationship Id="rId1" Type="http://schemas.openxmlformats.org/officeDocument/2006/relationships/slideLayout" Target="../slideLayouts/slideLayout73.xml"/><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3.jpeg"/><Relationship Id="rId1" Type="http://schemas.openxmlformats.org/officeDocument/2006/relationships/slideLayout" Target="../slideLayouts/slideLayout73.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3.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4.png"/><Relationship Id="rId1" Type="http://schemas.openxmlformats.org/officeDocument/2006/relationships/slideLayout" Target="../slideLayouts/slideLayout73.xml"/></Relationships>
</file>

<file path=ppt/slides/_rels/slide15.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25.png"/><Relationship Id="rId1" Type="http://schemas.openxmlformats.org/officeDocument/2006/relationships/slideLayout" Target="../slideLayouts/slideLayout73.xml"/><Relationship Id="rId6" Type="http://schemas.openxmlformats.org/officeDocument/2006/relationships/image" Target="../media/image29.png"/><Relationship Id="rId5" Type="http://schemas.openxmlformats.org/officeDocument/2006/relationships/image" Target="../media/image28.png"/><Relationship Id="rId10" Type="http://schemas.openxmlformats.org/officeDocument/2006/relationships/image" Target="../media/image7.png"/><Relationship Id="rId4" Type="http://schemas.openxmlformats.org/officeDocument/2006/relationships/image" Target="../media/image27.png"/><Relationship Id="rId9" Type="http://schemas.openxmlformats.org/officeDocument/2006/relationships/image" Target="../media/image32.png"/></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3.xml"/><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7.png"/><Relationship Id="rId1" Type="http://schemas.openxmlformats.org/officeDocument/2006/relationships/slideLayout" Target="../slideLayouts/slideLayout73.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6.jpeg"/><Relationship Id="rId1" Type="http://schemas.openxmlformats.org/officeDocument/2006/relationships/slideLayout" Target="../slideLayouts/slideLayout73.xml"/></Relationships>
</file>

<file path=ppt/slides/_rels/slide19.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7.png"/><Relationship Id="rId1" Type="http://schemas.openxmlformats.org/officeDocument/2006/relationships/slideLayout" Target="../slideLayouts/slideLayout73.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1.png"/><Relationship Id="rId1" Type="http://schemas.openxmlformats.org/officeDocument/2006/relationships/slideLayout" Target="../slideLayouts/slideLayout73.xml"/></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8.jpeg"/><Relationship Id="rId1" Type="http://schemas.openxmlformats.org/officeDocument/2006/relationships/slideLayout" Target="../slideLayouts/slideLayout73.xml"/></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9.png"/><Relationship Id="rId1" Type="http://schemas.openxmlformats.org/officeDocument/2006/relationships/slideLayout" Target="../slideLayouts/slideLayout73.xml"/></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7.png"/><Relationship Id="rId1" Type="http://schemas.openxmlformats.org/officeDocument/2006/relationships/slideLayout" Target="../slideLayouts/slideLayout29.xml"/><Relationship Id="rId4" Type="http://schemas.openxmlformats.org/officeDocument/2006/relationships/image" Target="../media/image41.jpeg"/></Relationships>
</file>

<file path=ppt/slides/_rels/slide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7.png"/><Relationship Id="rId1" Type="http://schemas.openxmlformats.org/officeDocument/2006/relationships/slideLayout" Target="../slideLayouts/slideLayout73.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7.png"/><Relationship Id="rId1" Type="http://schemas.openxmlformats.org/officeDocument/2006/relationships/slideLayout" Target="../slideLayouts/slideLayout29.xml"/></Relationships>
</file>

<file path=ppt/slides/_rels/slide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7.png"/><Relationship Id="rId1" Type="http://schemas.openxmlformats.org/officeDocument/2006/relationships/slideLayout" Target="../slideLayouts/slideLayout29.xml"/></Relationships>
</file>

<file path=ppt/slides/_rels/slide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7.png"/><Relationship Id="rId1" Type="http://schemas.openxmlformats.org/officeDocument/2006/relationships/slideLayout" Target="../slideLayouts/slideLayout29.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7.png"/><Relationship Id="rId1" Type="http://schemas.openxmlformats.org/officeDocument/2006/relationships/slideLayout" Target="../slideLayouts/slideLayout73.xml"/><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3.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9.png"/><Relationship Id="rId1" Type="http://schemas.openxmlformats.org/officeDocument/2006/relationships/slideLayout" Target="../slideLayouts/slideLayout7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12" descr="C:\Documents and Settings\Administrator\桌面\6.jpg"/>
          <p:cNvPicPr>
            <a:picLocks noChangeAspect="1" noChangeArrowheads="1"/>
          </p:cNvPicPr>
          <p:nvPr/>
        </p:nvPicPr>
        <p:blipFill>
          <a:blip r:embed="rId2"/>
          <a:srcRect/>
          <a:stretch>
            <a:fillRect/>
          </a:stretch>
        </p:blipFill>
        <p:spPr bwMode="auto">
          <a:xfrm>
            <a:off x="0" y="714360"/>
            <a:ext cx="9144000" cy="3660775"/>
          </a:xfrm>
          <a:prstGeom prst="rect">
            <a:avLst/>
          </a:prstGeom>
          <a:noFill/>
          <a:ln w="9525">
            <a:noFill/>
            <a:miter lim="800000"/>
            <a:headEnd/>
            <a:tailEnd/>
          </a:ln>
        </p:spPr>
      </p:pic>
      <p:pic>
        <p:nvPicPr>
          <p:cNvPr id="14339" name="Picture 10" descr="C:\Documents and Settings\Administrator\桌面\4.png"/>
          <p:cNvPicPr>
            <a:picLocks noChangeAspect="1" noChangeArrowheads="1"/>
          </p:cNvPicPr>
          <p:nvPr/>
        </p:nvPicPr>
        <p:blipFill>
          <a:blip r:embed="rId3"/>
          <a:srcRect/>
          <a:stretch>
            <a:fillRect/>
          </a:stretch>
        </p:blipFill>
        <p:spPr bwMode="auto">
          <a:xfrm>
            <a:off x="0" y="3071813"/>
            <a:ext cx="9144000" cy="2686050"/>
          </a:xfrm>
          <a:prstGeom prst="rect">
            <a:avLst/>
          </a:prstGeom>
          <a:noFill/>
          <a:ln w="9525">
            <a:noFill/>
            <a:miter lim="800000"/>
            <a:headEnd/>
            <a:tailEnd/>
          </a:ln>
        </p:spPr>
      </p:pic>
      <p:pic>
        <p:nvPicPr>
          <p:cNvPr id="14340" name="Picture 9" descr="C:\Documents and Settings\Administrator\桌面\3.png"/>
          <p:cNvPicPr>
            <a:picLocks noChangeAspect="1" noChangeArrowheads="1"/>
          </p:cNvPicPr>
          <p:nvPr/>
        </p:nvPicPr>
        <p:blipFill>
          <a:blip r:embed="rId4"/>
          <a:srcRect b="37198"/>
          <a:stretch>
            <a:fillRect/>
          </a:stretch>
        </p:blipFill>
        <p:spPr bwMode="auto">
          <a:xfrm>
            <a:off x="5643570" y="2746375"/>
            <a:ext cx="3467100" cy="825500"/>
          </a:xfrm>
          <a:prstGeom prst="rect">
            <a:avLst/>
          </a:prstGeom>
          <a:noFill/>
          <a:ln w="9525">
            <a:noFill/>
            <a:miter lim="800000"/>
            <a:headEnd/>
            <a:tailEnd/>
          </a:ln>
        </p:spPr>
      </p:pic>
      <p:pic>
        <p:nvPicPr>
          <p:cNvPr id="14341" name="Picture 8" descr="C:\Documents and Settings\Administrator\桌面\2.png"/>
          <p:cNvPicPr>
            <a:picLocks noChangeAspect="1" noChangeArrowheads="1"/>
          </p:cNvPicPr>
          <p:nvPr/>
        </p:nvPicPr>
        <p:blipFill>
          <a:blip r:embed="rId5"/>
          <a:srcRect/>
          <a:stretch>
            <a:fillRect/>
          </a:stretch>
        </p:blipFill>
        <p:spPr bwMode="auto">
          <a:xfrm>
            <a:off x="-71470" y="5057796"/>
            <a:ext cx="4514850" cy="800100"/>
          </a:xfrm>
          <a:prstGeom prst="rect">
            <a:avLst/>
          </a:prstGeom>
          <a:noFill/>
          <a:ln w="9525">
            <a:noFill/>
            <a:miter lim="800000"/>
            <a:headEnd/>
            <a:tailEnd/>
          </a:ln>
        </p:spPr>
      </p:pic>
      <p:pic>
        <p:nvPicPr>
          <p:cNvPr id="14342" name="Picture 9" descr="C:\Documents and Settings\Administrator\桌面\3.png"/>
          <p:cNvPicPr>
            <a:picLocks noChangeAspect="1" noChangeArrowheads="1"/>
          </p:cNvPicPr>
          <p:nvPr/>
        </p:nvPicPr>
        <p:blipFill>
          <a:blip r:embed="rId6"/>
          <a:srcRect/>
          <a:stretch>
            <a:fillRect/>
          </a:stretch>
        </p:blipFill>
        <p:spPr bwMode="auto">
          <a:xfrm>
            <a:off x="7975600" y="0"/>
            <a:ext cx="1149350" cy="3333750"/>
          </a:xfrm>
          <a:prstGeom prst="rect">
            <a:avLst/>
          </a:prstGeom>
          <a:noFill/>
          <a:ln w="9525">
            <a:noFill/>
            <a:miter lim="800000"/>
            <a:headEnd/>
            <a:tailEnd/>
          </a:ln>
        </p:spPr>
      </p:pic>
      <p:pic>
        <p:nvPicPr>
          <p:cNvPr id="14343" name="Picture 11" descr="C:\Documents and Settings\Administrator\桌面\5.png"/>
          <p:cNvPicPr>
            <a:picLocks noChangeAspect="1" noChangeArrowheads="1"/>
          </p:cNvPicPr>
          <p:nvPr/>
        </p:nvPicPr>
        <p:blipFill>
          <a:blip r:embed="rId7"/>
          <a:srcRect/>
          <a:stretch>
            <a:fillRect/>
          </a:stretch>
        </p:blipFill>
        <p:spPr bwMode="auto">
          <a:xfrm>
            <a:off x="7362860" y="2514618"/>
            <a:ext cx="2209800" cy="2914650"/>
          </a:xfrm>
          <a:prstGeom prst="rect">
            <a:avLst/>
          </a:prstGeom>
          <a:noFill/>
          <a:ln w="9525">
            <a:noFill/>
            <a:miter lim="800000"/>
            <a:headEnd/>
            <a:tailEnd/>
          </a:ln>
        </p:spPr>
      </p:pic>
      <p:pic>
        <p:nvPicPr>
          <p:cNvPr id="14344" name="Picture 8" descr="C:\Documents and Settings\Administrator\桌面\2.png"/>
          <p:cNvPicPr>
            <a:picLocks noChangeAspect="1" noChangeArrowheads="1"/>
          </p:cNvPicPr>
          <p:nvPr/>
        </p:nvPicPr>
        <p:blipFill>
          <a:blip r:embed="rId8"/>
          <a:srcRect/>
          <a:stretch>
            <a:fillRect/>
          </a:stretch>
        </p:blipFill>
        <p:spPr bwMode="auto">
          <a:xfrm rot="21348981">
            <a:off x="1312863" y="193675"/>
            <a:ext cx="5789612" cy="971550"/>
          </a:xfrm>
          <a:prstGeom prst="rect">
            <a:avLst/>
          </a:prstGeom>
          <a:noFill/>
          <a:ln w="9525">
            <a:noFill/>
            <a:miter lim="800000"/>
            <a:headEnd/>
            <a:tailEnd/>
          </a:ln>
        </p:spPr>
      </p:pic>
      <p:pic>
        <p:nvPicPr>
          <p:cNvPr id="14345" name="Picture 7" descr="C:\Documents and Settings\Administrator\桌面\1.png"/>
          <p:cNvPicPr>
            <a:picLocks noChangeAspect="1" noChangeArrowheads="1"/>
          </p:cNvPicPr>
          <p:nvPr/>
        </p:nvPicPr>
        <p:blipFill>
          <a:blip r:embed="rId9"/>
          <a:srcRect/>
          <a:stretch>
            <a:fillRect/>
          </a:stretch>
        </p:blipFill>
        <p:spPr bwMode="auto">
          <a:xfrm>
            <a:off x="-193679" y="776306"/>
            <a:ext cx="4265613" cy="4724400"/>
          </a:xfrm>
          <a:prstGeom prst="rect">
            <a:avLst/>
          </a:prstGeom>
          <a:noFill/>
          <a:ln w="9525">
            <a:noFill/>
            <a:miter lim="800000"/>
            <a:headEnd/>
            <a:tailEnd/>
          </a:ln>
        </p:spPr>
      </p:pic>
      <p:sp>
        <p:nvSpPr>
          <p:cNvPr id="11" name="TextBox 10"/>
          <p:cNvSpPr txBox="1"/>
          <p:nvPr/>
        </p:nvSpPr>
        <p:spPr>
          <a:xfrm>
            <a:off x="3714776" y="5283003"/>
            <a:ext cx="5286380" cy="646331"/>
          </a:xfrm>
          <a:prstGeom prst="rect">
            <a:avLst/>
          </a:prstGeom>
          <a:noFill/>
        </p:spPr>
        <p:txBody>
          <a:bodyPr wrap="square" rtlCol="0">
            <a:spAutoFit/>
          </a:bodyPr>
          <a:lstStyle/>
          <a:p>
            <a:r>
              <a:rPr lang="en-GB" dirty="0" smtClean="0">
                <a:latin typeface="Andy" pitchFamily="66" charset="0"/>
                <a:cs typeface="Times New Roman" pitchFamily="18" charset="0"/>
              </a:rPr>
              <a:t>Let We Start A Real Time  Web Application Development !!</a:t>
            </a:r>
          </a:p>
          <a:p>
            <a:endParaRPr lang="en-GB" dirty="0">
              <a:latin typeface="Andy" pitchFamily="66" charset="0"/>
              <a:cs typeface="Times New Roman" pitchFamily="18" charset="0"/>
            </a:endParaRPr>
          </a:p>
        </p:txBody>
      </p:sp>
      <p:sp>
        <p:nvSpPr>
          <p:cNvPr id="12" name="TextBox 11"/>
          <p:cNvSpPr txBox="1"/>
          <p:nvPr/>
        </p:nvSpPr>
        <p:spPr>
          <a:xfrm>
            <a:off x="3977986" y="1139599"/>
            <a:ext cx="5093702" cy="677108"/>
          </a:xfrm>
          <a:prstGeom prst="rect">
            <a:avLst/>
          </a:prstGeom>
          <a:noFill/>
        </p:spPr>
        <p:txBody>
          <a:bodyPr wrap="none" rtlCol="0">
            <a:spAutoFit/>
          </a:bodyPr>
          <a:lstStyle/>
          <a:p>
            <a:r>
              <a:rPr lang="en-GB" sz="3800" b="1" dirty="0" smtClean="0">
                <a:solidFill>
                  <a:schemeClr val="bg1"/>
                </a:solidFill>
                <a:latin typeface="Times New Roman" pitchFamily="18" charset="0"/>
                <a:cs typeface="Times New Roman" pitchFamily="18" charset="0"/>
              </a:rPr>
              <a:t>SDLC</a:t>
            </a:r>
            <a:r>
              <a:rPr lang="en-GB" sz="3600" b="1" dirty="0" smtClean="0">
                <a:solidFill>
                  <a:schemeClr val="bg1"/>
                </a:solidFill>
                <a:latin typeface="Times New Roman" pitchFamily="18" charset="0"/>
                <a:cs typeface="Times New Roman" pitchFamily="18" charset="0"/>
              </a:rPr>
              <a:t> </a:t>
            </a:r>
            <a:r>
              <a:rPr lang="en-GB" sz="2600" b="1" dirty="0" smtClean="0">
                <a:solidFill>
                  <a:schemeClr val="bg1"/>
                </a:solidFill>
                <a:latin typeface="Times New Roman" pitchFamily="18" charset="0"/>
                <a:cs typeface="Times New Roman" pitchFamily="18" charset="0"/>
              </a:rPr>
              <a:t>- </a:t>
            </a:r>
            <a:r>
              <a:rPr lang="en-GB" b="1" dirty="0" smtClean="0">
                <a:solidFill>
                  <a:schemeClr val="accent3"/>
                </a:solidFill>
                <a:latin typeface="Times New Roman" pitchFamily="18" charset="0"/>
                <a:cs typeface="Times New Roman" pitchFamily="18" charset="0"/>
              </a:rPr>
              <a:t>Software Development Life Cycle</a:t>
            </a:r>
          </a:p>
        </p:txBody>
      </p:sp>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5"/>
          <p:cNvSpPr>
            <a:spLocks noChangeArrowheads="1"/>
          </p:cNvSpPr>
          <p:nvPr/>
        </p:nvSpPr>
        <p:spPr bwMode="auto">
          <a:xfrm>
            <a:off x="2714625" y="857250"/>
            <a:ext cx="3352800" cy="5324475"/>
          </a:xfrm>
          <a:prstGeom prst="rect">
            <a:avLst/>
          </a:prstGeom>
          <a:noFill/>
          <a:ln w="9525">
            <a:noFill/>
            <a:miter lim="800000"/>
            <a:headEnd/>
            <a:tailEnd/>
          </a:ln>
        </p:spPr>
        <p:txBody>
          <a:bodyPr>
            <a:spAutoFit/>
          </a:bodyPr>
          <a:lstStyle/>
          <a:p>
            <a:pPr marL="341313" indent="-341313">
              <a:spcBef>
                <a:spcPts val="550"/>
              </a:spcBef>
              <a:buClr>
                <a:srgbClr val="0070C0"/>
              </a:buClr>
              <a:buSzPct val="75000"/>
              <a:buFont typeface="Wingdings" pitchFamily="2" charset="2"/>
              <a:buChar char=""/>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pPr>
            <a:r>
              <a:rPr lang="en-US">
                <a:solidFill>
                  <a:srgbClr val="002060"/>
                </a:solidFill>
              </a:rPr>
              <a:t>Login</a:t>
            </a:r>
          </a:p>
          <a:p>
            <a:pPr marL="341313" indent="-341313">
              <a:spcBef>
                <a:spcPts val="550"/>
              </a:spcBef>
              <a:buClr>
                <a:srgbClr val="0070C0"/>
              </a:buClr>
              <a:buSzPct val="75000"/>
              <a:buFont typeface="Wingdings" pitchFamily="2" charset="2"/>
              <a:buChar char=""/>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pPr>
            <a:r>
              <a:rPr lang="en-US">
                <a:solidFill>
                  <a:srgbClr val="002060"/>
                </a:solidFill>
              </a:rPr>
              <a:t>Manage Profile</a:t>
            </a:r>
          </a:p>
          <a:p>
            <a:pPr marL="798513" lvl="1" indent="-341313">
              <a:spcBef>
                <a:spcPts val="550"/>
              </a:spcBef>
              <a:buClr>
                <a:srgbClr val="0070C0"/>
              </a:buClr>
              <a:buSzPct val="75000"/>
              <a:buFont typeface="Wingdings" pitchFamily="2" charset="2"/>
              <a:buChar char=""/>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pPr>
            <a:r>
              <a:rPr lang="en-US">
                <a:solidFill>
                  <a:srgbClr val="002060"/>
                </a:solidFill>
              </a:rPr>
              <a:t>View Details &amp; Edit</a:t>
            </a:r>
          </a:p>
          <a:p>
            <a:pPr marL="798513" lvl="1" indent="-341313">
              <a:spcBef>
                <a:spcPts val="550"/>
              </a:spcBef>
              <a:buClr>
                <a:srgbClr val="0070C0"/>
              </a:buClr>
              <a:buSzPct val="75000"/>
              <a:buFont typeface="Wingdings" pitchFamily="2" charset="2"/>
              <a:buChar char=""/>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pPr>
            <a:r>
              <a:rPr lang="en-US">
                <a:solidFill>
                  <a:srgbClr val="002060"/>
                </a:solidFill>
              </a:rPr>
              <a:t>Change Password</a:t>
            </a:r>
          </a:p>
          <a:p>
            <a:pPr marL="341313" indent="-341313">
              <a:spcBef>
                <a:spcPts val="550"/>
              </a:spcBef>
              <a:buClr>
                <a:srgbClr val="0070C0"/>
              </a:buClr>
              <a:buSzPct val="75000"/>
              <a:buFont typeface="Wingdings" pitchFamily="2" charset="2"/>
              <a:buChar char=""/>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pPr>
            <a:r>
              <a:rPr lang="en-US">
                <a:solidFill>
                  <a:srgbClr val="002060"/>
                </a:solidFill>
              </a:rPr>
              <a:t>View Notice Board &amp; News</a:t>
            </a:r>
          </a:p>
          <a:p>
            <a:pPr marL="341313" indent="-341313">
              <a:spcBef>
                <a:spcPts val="550"/>
              </a:spcBef>
              <a:buClr>
                <a:srgbClr val="0070C0"/>
              </a:buClr>
              <a:buSzPct val="75000"/>
              <a:buFont typeface="Wingdings" pitchFamily="2" charset="2"/>
              <a:buChar char=""/>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pPr>
            <a:r>
              <a:rPr lang="en-US">
                <a:solidFill>
                  <a:srgbClr val="002060"/>
                </a:solidFill>
              </a:rPr>
              <a:t>Alumni  Connection</a:t>
            </a:r>
          </a:p>
          <a:p>
            <a:pPr marL="798513" lvl="1" indent="-341313">
              <a:spcBef>
                <a:spcPts val="550"/>
              </a:spcBef>
              <a:buClr>
                <a:srgbClr val="0070C0"/>
              </a:buClr>
              <a:buSzPct val="75000"/>
              <a:buFont typeface="Wingdings" pitchFamily="2" charset="2"/>
              <a:buChar char=""/>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pPr>
            <a:r>
              <a:rPr lang="en-US">
                <a:solidFill>
                  <a:srgbClr val="002060"/>
                </a:solidFill>
              </a:rPr>
              <a:t>Chat</a:t>
            </a:r>
          </a:p>
          <a:p>
            <a:pPr marL="798513" lvl="1" indent="-341313">
              <a:spcBef>
                <a:spcPts val="550"/>
              </a:spcBef>
              <a:buClr>
                <a:srgbClr val="0070C0"/>
              </a:buClr>
              <a:buSzPct val="75000"/>
              <a:buFont typeface="Wingdings" pitchFamily="2" charset="2"/>
              <a:buChar char=""/>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pPr>
            <a:r>
              <a:rPr lang="en-US">
                <a:solidFill>
                  <a:srgbClr val="002060"/>
                </a:solidFill>
              </a:rPr>
              <a:t>Messages</a:t>
            </a:r>
          </a:p>
          <a:p>
            <a:pPr marL="1255713" lvl="2" indent="-341313">
              <a:spcBef>
                <a:spcPts val="550"/>
              </a:spcBef>
              <a:buClr>
                <a:srgbClr val="0070C0"/>
              </a:buClr>
              <a:buSzPct val="75000"/>
              <a:buFont typeface="Wingdings" pitchFamily="2" charset="2"/>
              <a:buChar char=""/>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pPr>
            <a:r>
              <a:rPr lang="en-US">
                <a:solidFill>
                  <a:srgbClr val="002060"/>
                </a:solidFill>
              </a:rPr>
              <a:t>Send</a:t>
            </a:r>
          </a:p>
          <a:p>
            <a:pPr marL="1255713" lvl="2" indent="-341313">
              <a:spcBef>
                <a:spcPts val="550"/>
              </a:spcBef>
              <a:buClr>
                <a:srgbClr val="0070C0"/>
              </a:buClr>
              <a:buSzPct val="75000"/>
              <a:buFont typeface="Wingdings" pitchFamily="2" charset="2"/>
              <a:buChar char=""/>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pPr>
            <a:r>
              <a:rPr lang="en-US">
                <a:solidFill>
                  <a:srgbClr val="002060"/>
                </a:solidFill>
              </a:rPr>
              <a:t>View / Delete</a:t>
            </a:r>
          </a:p>
          <a:p>
            <a:pPr marL="341313" indent="-341313">
              <a:spcBef>
                <a:spcPts val="550"/>
              </a:spcBef>
              <a:buClr>
                <a:srgbClr val="0070C0"/>
              </a:buClr>
              <a:buSzPct val="75000"/>
              <a:buFont typeface="Wingdings" pitchFamily="2" charset="2"/>
              <a:buChar char=""/>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pPr>
            <a:r>
              <a:rPr lang="en-US">
                <a:solidFill>
                  <a:srgbClr val="002060"/>
                </a:solidFill>
              </a:rPr>
              <a:t>Discussion Community</a:t>
            </a:r>
          </a:p>
          <a:p>
            <a:pPr marL="798513" lvl="1" indent="-341313">
              <a:spcBef>
                <a:spcPts val="550"/>
              </a:spcBef>
              <a:buClr>
                <a:srgbClr val="0070C0"/>
              </a:buClr>
              <a:buSzPct val="75000"/>
              <a:buFont typeface="Wingdings" pitchFamily="2" charset="2"/>
              <a:buChar char=""/>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pPr>
            <a:r>
              <a:rPr lang="en-US">
                <a:solidFill>
                  <a:srgbClr val="002060"/>
                </a:solidFill>
              </a:rPr>
              <a:t>View Online User</a:t>
            </a:r>
          </a:p>
          <a:p>
            <a:pPr marL="798513" lvl="1" indent="-341313">
              <a:spcBef>
                <a:spcPts val="550"/>
              </a:spcBef>
              <a:buClr>
                <a:srgbClr val="0070C0"/>
              </a:buClr>
              <a:buSzPct val="75000"/>
              <a:buFont typeface="Wingdings" pitchFamily="2" charset="2"/>
              <a:buChar char=""/>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pPr>
            <a:r>
              <a:rPr lang="en-US">
                <a:solidFill>
                  <a:srgbClr val="002060"/>
                </a:solidFill>
              </a:rPr>
              <a:t>Chat</a:t>
            </a:r>
          </a:p>
          <a:p>
            <a:pPr marL="798513" lvl="1" indent="-341313">
              <a:spcBef>
                <a:spcPts val="550"/>
              </a:spcBef>
              <a:buClr>
                <a:srgbClr val="0070C0"/>
              </a:buClr>
              <a:buSzPct val="75000"/>
              <a:buFont typeface="Arial" pitchFamily="34" charset="0"/>
              <a:buNone/>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pPr>
            <a:endParaRPr lang="en-US">
              <a:solidFill>
                <a:srgbClr val="002060"/>
              </a:solidFill>
            </a:endParaRPr>
          </a:p>
          <a:p>
            <a:pPr marL="798513" lvl="1" indent="-341313">
              <a:spcBef>
                <a:spcPts val="550"/>
              </a:spcBef>
              <a:buClr>
                <a:srgbClr val="0070C0"/>
              </a:buClr>
              <a:buSzPct val="75000"/>
              <a:buFont typeface="Arial" pitchFamily="34" charset="0"/>
              <a:buNone/>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pPr>
            <a:endParaRPr lang="en-US">
              <a:solidFill>
                <a:srgbClr val="002060"/>
              </a:solidFill>
            </a:endParaRPr>
          </a:p>
        </p:txBody>
      </p:sp>
      <p:sp>
        <p:nvSpPr>
          <p:cNvPr id="28675" name="Rectangle 4"/>
          <p:cNvSpPr>
            <a:spLocks noChangeArrowheads="1"/>
          </p:cNvSpPr>
          <p:nvPr/>
        </p:nvSpPr>
        <p:spPr bwMode="auto">
          <a:xfrm>
            <a:off x="357188" y="2786063"/>
            <a:ext cx="2895600" cy="1431925"/>
          </a:xfrm>
          <a:prstGeom prst="rect">
            <a:avLst/>
          </a:prstGeom>
          <a:noFill/>
          <a:ln w="9525">
            <a:noFill/>
            <a:miter lim="800000"/>
            <a:headEnd/>
            <a:tailEnd/>
          </a:ln>
        </p:spPr>
        <p:txBody>
          <a:bodyPr>
            <a:spAutoFit/>
          </a:bodyPr>
          <a:lstStyle/>
          <a:p>
            <a:pPr marL="341313" indent="-341313">
              <a:spcBef>
                <a:spcPts val="550"/>
              </a:spcBef>
              <a:buClr>
                <a:srgbClr val="0070C0"/>
              </a:buClr>
              <a:buSzPct val="75000"/>
              <a:buFont typeface="Wingdings" pitchFamily="2" charset="2"/>
              <a:buChar char=""/>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pPr>
            <a:r>
              <a:rPr lang="en-US">
                <a:solidFill>
                  <a:srgbClr val="002060"/>
                </a:solidFill>
              </a:rPr>
              <a:t>Home</a:t>
            </a:r>
          </a:p>
          <a:p>
            <a:pPr marL="341313" indent="-341313">
              <a:spcBef>
                <a:spcPts val="550"/>
              </a:spcBef>
              <a:buClr>
                <a:srgbClr val="0070C0"/>
              </a:buClr>
              <a:buSzPct val="75000"/>
              <a:buFont typeface="Wingdings" pitchFamily="2" charset="2"/>
              <a:buChar char=""/>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pPr>
            <a:r>
              <a:rPr lang="en-US">
                <a:solidFill>
                  <a:srgbClr val="002060"/>
                </a:solidFill>
              </a:rPr>
              <a:t>Registration</a:t>
            </a:r>
          </a:p>
          <a:p>
            <a:pPr marL="341313" indent="-341313">
              <a:spcBef>
                <a:spcPts val="550"/>
              </a:spcBef>
              <a:buClr>
                <a:srgbClr val="0070C0"/>
              </a:buClr>
              <a:buSzPct val="75000"/>
              <a:buFont typeface="Wingdings" pitchFamily="2" charset="2"/>
              <a:buChar char=""/>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pPr>
            <a:r>
              <a:rPr lang="en-US">
                <a:solidFill>
                  <a:srgbClr val="002060"/>
                </a:solidFill>
              </a:rPr>
              <a:t>Contact Us</a:t>
            </a:r>
          </a:p>
          <a:p>
            <a:pPr marL="341313" indent="-341313">
              <a:spcBef>
                <a:spcPts val="550"/>
              </a:spcBef>
              <a:buClr>
                <a:srgbClr val="0070C0"/>
              </a:buClr>
              <a:buSzPct val="75000"/>
              <a:buFont typeface="Wingdings" pitchFamily="2" charset="2"/>
              <a:buChar char=""/>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pPr>
            <a:r>
              <a:rPr lang="en-US">
                <a:solidFill>
                  <a:srgbClr val="002060"/>
                </a:solidFill>
              </a:rPr>
              <a:t>About Us</a:t>
            </a:r>
          </a:p>
        </p:txBody>
      </p:sp>
      <p:sp>
        <p:nvSpPr>
          <p:cNvPr id="28676" name="TextBox 4"/>
          <p:cNvSpPr txBox="1">
            <a:spLocks noChangeArrowheads="1"/>
          </p:cNvSpPr>
          <p:nvPr/>
        </p:nvSpPr>
        <p:spPr bwMode="auto">
          <a:xfrm>
            <a:off x="500063" y="2143125"/>
            <a:ext cx="1322387" cy="369888"/>
          </a:xfrm>
          <a:prstGeom prst="rect">
            <a:avLst/>
          </a:prstGeom>
          <a:noFill/>
          <a:ln w="9525">
            <a:noFill/>
            <a:miter lim="800000"/>
            <a:headEnd/>
            <a:tailEnd/>
          </a:ln>
        </p:spPr>
        <p:txBody>
          <a:bodyPr wrap="none">
            <a:spAutoFit/>
          </a:bodyPr>
          <a:lstStyle/>
          <a:p>
            <a:pPr>
              <a:buFont typeface="Arial" pitchFamily="34" charset="0"/>
              <a:buNone/>
            </a:pPr>
            <a:r>
              <a:rPr lang="en-GB" altLang="en-US">
                <a:solidFill>
                  <a:srgbClr val="002060"/>
                </a:solidFill>
              </a:rPr>
              <a:t>Public Users</a:t>
            </a:r>
          </a:p>
        </p:txBody>
      </p:sp>
      <p:pic>
        <p:nvPicPr>
          <p:cNvPr id="28677" name="Picture 2" descr="C:\Users\WIN-8\Downloads\default-group-icon.png"/>
          <p:cNvPicPr>
            <a:picLocks noChangeAspect="1" noChangeArrowheads="1"/>
          </p:cNvPicPr>
          <p:nvPr/>
        </p:nvPicPr>
        <p:blipFill>
          <a:blip r:embed="rId2"/>
          <a:srcRect/>
          <a:stretch>
            <a:fillRect/>
          </a:stretch>
        </p:blipFill>
        <p:spPr bwMode="auto">
          <a:xfrm>
            <a:off x="500063" y="785813"/>
            <a:ext cx="1362075" cy="1362075"/>
          </a:xfrm>
          <a:prstGeom prst="rect">
            <a:avLst/>
          </a:prstGeom>
          <a:noFill/>
          <a:ln w="9525">
            <a:noFill/>
            <a:miter lim="800000"/>
            <a:headEnd/>
            <a:tailEnd/>
          </a:ln>
        </p:spPr>
      </p:pic>
      <p:pic>
        <p:nvPicPr>
          <p:cNvPr id="28678" name="Picture 3" descr="C:\Users\WIN-8\Downloads\images.jpg"/>
          <p:cNvPicPr>
            <a:picLocks noChangeAspect="1" noChangeArrowheads="1"/>
          </p:cNvPicPr>
          <p:nvPr/>
        </p:nvPicPr>
        <p:blipFill>
          <a:blip r:embed="rId3"/>
          <a:srcRect/>
          <a:stretch>
            <a:fillRect/>
          </a:stretch>
        </p:blipFill>
        <p:spPr bwMode="auto">
          <a:xfrm>
            <a:off x="7072313" y="885825"/>
            <a:ext cx="1042987" cy="1042988"/>
          </a:xfrm>
          <a:prstGeom prst="rect">
            <a:avLst/>
          </a:prstGeom>
          <a:noFill/>
          <a:ln w="9525">
            <a:noFill/>
            <a:miter lim="800000"/>
            <a:headEnd/>
            <a:tailEnd/>
          </a:ln>
        </p:spPr>
      </p:pic>
      <p:sp>
        <p:nvSpPr>
          <p:cNvPr id="28679" name="TextBox 7"/>
          <p:cNvSpPr txBox="1">
            <a:spLocks noChangeArrowheads="1"/>
          </p:cNvSpPr>
          <p:nvPr/>
        </p:nvSpPr>
        <p:spPr bwMode="auto">
          <a:xfrm>
            <a:off x="6786563" y="1928813"/>
            <a:ext cx="1746250" cy="369887"/>
          </a:xfrm>
          <a:prstGeom prst="rect">
            <a:avLst/>
          </a:prstGeom>
          <a:noFill/>
          <a:ln w="9525">
            <a:noFill/>
            <a:miter lim="800000"/>
            <a:headEnd/>
            <a:tailEnd/>
          </a:ln>
        </p:spPr>
        <p:txBody>
          <a:bodyPr wrap="none">
            <a:spAutoFit/>
          </a:bodyPr>
          <a:lstStyle/>
          <a:p>
            <a:pPr>
              <a:buFont typeface="Arial" pitchFamily="34" charset="0"/>
              <a:buNone/>
            </a:pPr>
            <a:r>
              <a:rPr lang="en-GB" altLang="en-US">
                <a:solidFill>
                  <a:srgbClr val="002060"/>
                </a:solidFill>
              </a:rPr>
              <a:t>Registered Users</a:t>
            </a:r>
          </a:p>
        </p:txBody>
      </p:sp>
      <p:sp>
        <p:nvSpPr>
          <p:cNvPr id="28680" name="Rectangle 5"/>
          <p:cNvSpPr>
            <a:spLocks noChangeArrowheads="1"/>
          </p:cNvSpPr>
          <p:nvPr/>
        </p:nvSpPr>
        <p:spPr bwMode="auto">
          <a:xfrm>
            <a:off x="5857875" y="2428875"/>
            <a:ext cx="3429000" cy="2846388"/>
          </a:xfrm>
          <a:prstGeom prst="rect">
            <a:avLst/>
          </a:prstGeom>
          <a:noFill/>
          <a:ln w="9525">
            <a:noFill/>
            <a:miter lim="800000"/>
            <a:headEnd/>
            <a:tailEnd/>
          </a:ln>
        </p:spPr>
        <p:txBody>
          <a:bodyPr>
            <a:spAutoFit/>
          </a:bodyPr>
          <a:lstStyle/>
          <a:p>
            <a:pPr marL="341313" indent="-341313">
              <a:spcBef>
                <a:spcPts val="550"/>
              </a:spcBef>
              <a:buClr>
                <a:srgbClr val="0070C0"/>
              </a:buClr>
              <a:buSzPct val="75000"/>
              <a:buFont typeface="Wingdings" pitchFamily="2" charset="2"/>
              <a:buChar char=""/>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pPr>
            <a:r>
              <a:rPr lang="en-US">
                <a:solidFill>
                  <a:srgbClr val="002060"/>
                </a:solidFill>
              </a:rPr>
              <a:t>Learning Center</a:t>
            </a:r>
          </a:p>
          <a:p>
            <a:pPr marL="798513" lvl="1" indent="-341313">
              <a:spcBef>
                <a:spcPts val="550"/>
              </a:spcBef>
              <a:buClr>
                <a:srgbClr val="0070C0"/>
              </a:buClr>
              <a:buSzPct val="75000"/>
              <a:buFont typeface="Wingdings" pitchFamily="2" charset="2"/>
              <a:buChar char=""/>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pPr>
            <a:r>
              <a:rPr lang="en-US">
                <a:solidFill>
                  <a:srgbClr val="002060"/>
                </a:solidFill>
              </a:rPr>
              <a:t>Manage Posts &amp; Notes</a:t>
            </a:r>
          </a:p>
          <a:p>
            <a:pPr marL="1255713" lvl="2" indent="-341313">
              <a:spcBef>
                <a:spcPts val="550"/>
              </a:spcBef>
              <a:buClr>
                <a:srgbClr val="0070C0"/>
              </a:buClr>
              <a:buSzPct val="75000"/>
              <a:buFont typeface="Wingdings" pitchFamily="2" charset="2"/>
              <a:buChar char=""/>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pPr>
            <a:r>
              <a:rPr lang="en-US">
                <a:solidFill>
                  <a:srgbClr val="002060"/>
                </a:solidFill>
              </a:rPr>
              <a:t>Add Posts &amp; Notes</a:t>
            </a:r>
          </a:p>
          <a:p>
            <a:pPr marL="1255713" lvl="2" indent="-341313">
              <a:spcBef>
                <a:spcPts val="550"/>
              </a:spcBef>
              <a:buClr>
                <a:srgbClr val="0070C0"/>
              </a:buClr>
              <a:buSzPct val="75000"/>
              <a:buFont typeface="Wingdings" pitchFamily="2" charset="2"/>
              <a:buChar char=""/>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pPr>
            <a:r>
              <a:rPr lang="en-US">
                <a:solidFill>
                  <a:srgbClr val="002060"/>
                </a:solidFill>
              </a:rPr>
              <a:t>View  Details</a:t>
            </a:r>
          </a:p>
          <a:p>
            <a:pPr marL="1255713" lvl="2" indent="-341313">
              <a:spcBef>
                <a:spcPts val="550"/>
              </a:spcBef>
              <a:buClr>
                <a:srgbClr val="0070C0"/>
              </a:buClr>
              <a:buSzPct val="75000"/>
              <a:buFont typeface="Wingdings" pitchFamily="2" charset="2"/>
              <a:buChar char=""/>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pPr>
            <a:r>
              <a:rPr lang="en-US">
                <a:solidFill>
                  <a:srgbClr val="002060"/>
                </a:solidFill>
              </a:rPr>
              <a:t>Edit/Delete </a:t>
            </a:r>
          </a:p>
          <a:p>
            <a:pPr marL="341313" indent="-341313">
              <a:spcBef>
                <a:spcPts val="550"/>
              </a:spcBef>
              <a:buClr>
                <a:srgbClr val="0070C0"/>
              </a:buClr>
              <a:buSzPct val="75000"/>
              <a:buFont typeface="Wingdings" pitchFamily="2" charset="2"/>
              <a:buChar char=""/>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pPr>
            <a:r>
              <a:rPr lang="en-US">
                <a:solidFill>
                  <a:srgbClr val="002060"/>
                </a:solidFill>
              </a:rPr>
              <a:t>Videos</a:t>
            </a:r>
          </a:p>
          <a:p>
            <a:pPr marL="798513" lvl="1" indent="-341313">
              <a:spcBef>
                <a:spcPts val="550"/>
              </a:spcBef>
              <a:buClr>
                <a:srgbClr val="0070C0"/>
              </a:buClr>
              <a:buSzPct val="75000"/>
              <a:buFont typeface="Wingdings" pitchFamily="2" charset="2"/>
              <a:buChar char=""/>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pPr>
            <a:r>
              <a:rPr lang="en-US">
                <a:solidFill>
                  <a:srgbClr val="002060"/>
                </a:solidFill>
              </a:rPr>
              <a:t>View &amp; Download</a:t>
            </a:r>
          </a:p>
          <a:p>
            <a:pPr marL="1255713" lvl="2" indent="-341313">
              <a:spcBef>
                <a:spcPts val="550"/>
              </a:spcBef>
              <a:buClr>
                <a:srgbClr val="0070C0"/>
              </a:buClr>
              <a:buSzPct val="75000"/>
              <a:buFont typeface="Arial" pitchFamily="34" charset="0"/>
              <a:buNone/>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pPr>
            <a:endParaRPr lang="en-US">
              <a:solidFill>
                <a:srgbClr val="002060"/>
              </a:solidFill>
            </a:endParaRPr>
          </a:p>
        </p:txBody>
      </p:sp>
      <p:cxnSp>
        <p:nvCxnSpPr>
          <p:cNvPr id="28681" name="Straight Connector 10"/>
          <p:cNvCxnSpPr>
            <a:cxnSpLocks noChangeShapeType="1"/>
          </p:cNvCxnSpPr>
          <p:nvPr/>
        </p:nvCxnSpPr>
        <p:spPr bwMode="auto">
          <a:xfrm rot="5400000">
            <a:off x="534194" y="2821782"/>
            <a:ext cx="3502025" cy="1587"/>
          </a:xfrm>
          <a:prstGeom prst="line">
            <a:avLst/>
          </a:prstGeom>
          <a:noFill/>
          <a:ln w="9525" cmpd="sng">
            <a:solidFill>
              <a:srgbClr val="FF6300"/>
            </a:solidFill>
            <a:round/>
            <a:headEnd/>
            <a:tailEnd/>
          </a:ln>
        </p:spPr>
      </p:cxnSp>
      <p:pic>
        <p:nvPicPr>
          <p:cNvPr id="28682" name="Picture 11" descr="C:\Documents and Settings\Administrator\桌面\3.png"/>
          <p:cNvPicPr>
            <a:picLocks noChangeAspect="1" noChangeArrowheads="1"/>
          </p:cNvPicPr>
          <p:nvPr/>
        </p:nvPicPr>
        <p:blipFill>
          <a:blip r:embed="rId4"/>
          <a:srcRect/>
          <a:stretch>
            <a:fillRect/>
          </a:stretch>
        </p:blipFill>
        <p:spPr bwMode="auto">
          <a:xfrm>
            <a:off x="7994650" y="0"/>
            <a:ext cx="1149350" cy="3333750"/>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ChangeArrowheads="1"/>
          </p:cNvSpPr>
          <p:nvPr/>
        </p:nvSpPr>
        <p:spPr bwMode="auto">
          <a:xfrm>
            <a:off x="500063" y="1000125"/>
            <a:ext cx="8286750" cy="1477963"/>
          </a:xfrm>
          <a:prstGeom prst="rect">
            <a:avLst/>
          </a:prstGeom>
          <a:noFill/>
          <a:ln w="9525">
            <a:noFill/>
            <a:miter lim="800000"/>
            <a:headEnd/>
            <a:tailEnd/>
          </a:ln>
        </p:spPr>
        <p:txBody>
          <a:bodyPr>
            <a:spAutoFit/>
          </a:bodyPr>
          <a:lstStyle/>
          <a:p>
            <a:pPr>
              <a:buFont typeface="Wingdings" pitchFamily="2" charset="2"/>
              <a:buChar char="v"/>
            </a:pPr>
            <a:r>
              <a:rPr lang="en-US">
                <a:solidFill>
                  <a:srgbClr val="0070C0"/>
                </a:solidFill>
              </a:rPr>
              <a:t>  </a:t>
            </a:r>
            <a:r>
              <a:rPr lang="en-US">
                <a:solidFill>
                  <a:srgbClr val="002060"/>
                </a:solidFill>
              </a:rPr>
              <a:t>During this phase your project is researched, planned out and built on paper.  Time will be spent exploring potential vendors and technologies. They will provide you with wire frames and mock ups, design and relationship diagrams and other documentation.  At the conclusion of Design, you should know exactly what you are building and how it will be built.</a:t>
            </a:r>
            <a:endParaRPr lang="en-GB" altLang="en-US">
              <a:solidFill>
                <a:srgbClr val="002060"/>
              </a:solidFill>
            </a:endParaRPr>
          </a:p>
        </p:txBody>
      </p:sp>
      <p:sp>
        <p:nvSpPr>
          <p:cNvPr id="29699" name="Rectangle 3"/>
          <p:cNvSpPr>
            <a:spLocks noChangeArrowheads="1"/>
          </p:cNvSpPr>
          <p:nvPr/>
        </p:nvSpPr>
        <p:spPr bwMode="auto">
          <a:xfrm>
            <a:off x="428625" y="71438"/>
            <a:ext cx="6072188" cy="584200"/>
          </a:xfrm>
          <a:prstGeom prst="rect">
            <a:avLst/>
          </a:prstGeom>
          <a:noFill/>
          <a:ln w="9525">
            <a:noFill/>
            <a:miter lim="800000"/>
            <a:headEnd/>
            <a:tailEnd/>
          </a:ln>
        </p:spPr>
        <p:txBody>
          <a:bodyPr>
            <a:spAutoFit/>
          </a:bodyPr>
          <a:lstStyle/>
          <a:p>
            <a:pPr>
              <a:buFont typeface="Arial" pitchFamily="34" charset="0"/>
              <a:buNone/>
            </a:pPr>
            <a:r>
              <a:rPr lang="en-US" sz="3200" b="1">
                <a:solidFill>
                  <a:schemeClr val="bg1"/>
                </a:solidFill>
              </a:rPr>
              <a:t>Design And Planning </a:t>
            </a:r>
            <a:endParaRPr lang="en-US" sz="3200" b="1">
              <a:solidFill>
                <a:schemeClr val="bg1"/>
              </a:solidFill>
              <a:effectLst>
                <a:outerShdw blurRad="38100" dist="38100" dir="2700000" algn="tl">
                  <a:srgbClr val="C0C0C0"/>
                </a:outerShdw>
              </a:effectLst>
            </a:endParaRPr>
          </a:p>
        </p:txBody>
      </p:sp>
      <p:sp>
        <p:nvSpPr>
          <p:cNvPr id="29700" name="Rectangle 4"/>
          <p:cNvSpPr>
            <a:spLocks noChangeArrowheads="1"/>
          </p:cNvSpPr>
          <p:nvPr/>
        </p:nvSpPr>
        <p:spPr bwMode="auto">
          <a:xfrm>
            <a:off x="5357813" y="2928938"/>
            <a:ext cx="2857500" cy="1785937"/>
          </a:xfrm>
          <a:prstGeom prst="rect">
            <a:avLst/>
          </a:prstGeom>
          <a:noFill/>
          <a:ln w="9525">
            <a:noFill/>
            <a:miter lim="800000"/>
            <a:headEnd/>
            <a:tailEnd/>
          </a:ln>
        </p:spPr>
        <p:txBody>
          <a:bodyPr>
            <a:spAutoFit/>
          </a:bodyPr>
          <a:lstStyle/>
          <a:p>
            <a:pPr>
              <a:lnSpc>
                <a:spcPct val="150000"/>
              </a:lnSpc>
              <a:buFont typeface="Arial" pitchFamily="34" charset="0"/>
              <a:buChar char="•"/>
            </a:pPr>
            <a:r>
              <a:rPr lang="en-US">
                <a:solidFill>
                  <a:srgbClr val="002060"/>
                </a:solidFill>
              </a:rPr>
              <a:t> Create Use Case Diagram </a:t>
            </a:r>
          </a:p>
          <a:p>
            <a:pPr>
              <a:lnSpc>
                <a:spcPct val="150000"/>
              </a:lnSpc>
              <a:buFont typeface="Arial" pitchFamily="34" charset="0"/>
              <a:buChar char="•"/>
            </a:pPr>
            <a:r>
              <a:rPr lang="en-US">
                <a:solidFill>
                  <a:srgbClr val="002060"/>
                </a:solidFill>
              </a:rPr>
              <a:t>  Choose Design Pattern </a:t>
            </a:r>
          </a:p>
          <a:p>
            <a:pPr>
              <a:lnSpc>
                <a:spcPct val="150000"/>
              </a:lnSpc>
              <a:buFont typeface="Arial" pitchFamily="34" charset="0"/>
              <a:buChar char="•"/>
            </a:pPr>
            <a:r>
              <a:rPr lang="en-US">
                <a:solidFill>
                  <a:srgbClr val="002060"/>
                </a:solidFill>
              </a:rPr>
              <a:t>  Create Mockup Screens  </a:t>
            </a:r>
          </a:p>
          <a:p>
            <a:pPr>
              <a:lnSpc>
                <a:spcPct val="150000"/>
              </a:lnSpc>
              <a:buFont typeface="Arial" pitchFamily="34" charset="0"/>
              <a:buChar char="•"/>
            </a:pPr>
            <a:r>
              <a:rPr lang="en-US">
                <a:solidFill>
                  <a:srgbClr val="002060"/>
                </a:solidFill>
              </a:rPr>
              <a:t>  Create A Scrum </a:t>
            </a:r>
            <a:endParaRPr lang="en-GB" altLang="en-US">
              <a:solidFill>
                <a:srgbClr val="002060"/>
              </a:solidFill>
            </a:endParaRPr>
          </a:p>
        </p:txBody>
      </p:sp>
      <p:pic>
        <p:nvPicPr>
          <p:cNvPr id="29701" name="Picture 2" descr="C:\Users\WIN-8\Downloads\web-design-planning.jpg"/>
          <p:cNvPicPr>
            <a:picLocks noChangeAspect="1" noChangeArrowheads="1"/>
          </p:cNvPicPr>
          <p:nvPr/>
        </p:nvPicPr>
        <p:blipFill>
          <a:blip r:embed="rId3"/>
          <a:srcRect/>
          <a:stretch>
            <a:fillRect/>
          </a:stretch>
        </p:blipFill>
        <p:spPr bwMode="auto">
          <a:xfrm>
            <a:off x="334963" y="2500313"/>
            <a:ext cx="4308475" cy="2870200"/>
          </a:xfrm>
          <a:prstGeom prst="rect">
            <a:avLst/>
          </a:prstGeom>
          <a:noFill/>
          <a:ln w="9525">
            <a:noFill/>
            <a:miter lim="800000"/>
            <a:headEnd/>
            <a:tailEnd/>
          </a:ln>
        </p:spPr>
      </p:pic>
      <p:pic>
        <p:nvPicPr>
          <p:cNvPr id="29702" name="Picture 6" descr="C:\Documents and Settings\Administrator\桌面\3.png"/>
          <p:cNvPicPr>
            <a:picLocks noChangeAspect="1" noChangeArrowheads="1"/>
          </p:cNvPicPr>
          <p:nvPr/>
        </p:nvPicPr>
        <p:blipFill>
          <a:blip r:embed="rId4"/>
          <a:srcRect/>
          <a:stretch>
            <a:fillRect/>
          </a:stretch>
        </p:blipFill>
        <p:spPr bwMode="auto">
          <a:xfrm>
            <a:off x="7994650" y="0"/>
            <a:ext cx="1149350" cy="3333750"/>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p:cNvSpPr>
            <a:spLocks noGrp="1"/>
          </p:cNvSpPr>
          <p:nvPr>
            <p:ph type="title" idx="4294967295"/>
          </p:nvPr>
        </p:nvSpPr>
        <p:spPr/>
        <p:txBody>
          <a:bodyPr/>
          <a:lstStyle/>
          <a:p>
            <a:r>
              <a:rPr lang="en-GB" altLang="en-US" sz="3600" b="1" dirty="0">
                <a:latin typeface="Calibri" pitchFamily="34" charset="0"/>
              </a:rPr>
              <a:t>UseCase Digram</a:t>
            </a:r>
          </a:p>
        </p:txBody>
      </p:sp>
      <p:pic>
        <p:nvPicPr>
          <p:cNvPr id="30723" name="Picture 2" descr="C:\Users\WIN-8\Downloads\MyClassRoom.jpg"/>
          <p:cNvPicPr>
            <a:picLocks noChangeAspect="1" noChangeArrowheads="1"/>
          </p:cNvPicPr>
          <p:nvPr/>
        </p:nvPicPr>
        <p:blipFill>
          <a:blip r:embed="rId2"/>
          <a:srcRect/>
          <a:stretch>
            <a:fillRect/>
          </a:stretch>
        </p:blipFill>
        <p:spPr bwMode="auto">
          <a:xfrm>
            <a:off x="928688" y="863600"/>
            <a:ext cx="5500687" cy="4422775"/>
          </a:xfrm>
          <a:prstGeom prst="rect">
            <a:avLst/>
          </a:prstGeom>
          <a:noFill/>
          <a:ln w="9525">
            <a:noFill/>
            <a:miter lim="800000"/>
            <a:headEnd/>
            <a:tailEnd/>
          </a:ln>
        </p:spPr>
      </p:pic>
      <p:pic>
        <p:nvPicPr>
          <p:cNvPr id="30724" name="Picture 3" descr="C:\Documents and Settings\Administrator\桌面\3.png"/>
          <p:cNvPicPr>
            <a:picLocks noChangeAspect="1" noChangeArrowheads="1"/>
          </p:cNvPicPr>
          <p:nvPr/>
        </p:nvPicPr>
        <p:blipFill>
          <a:blip r:embed="rId3"/>
          <a:srcRect/>
          <a:stretch>
            <a:fillRect/>
          </a:stretch>
        </p:blipFill>
        <p:spPr bwMode="auto">
          <a:xfrm>
            <a:off x="7994650" y="0"/>
            <a:ext cx="1149350" cy="3333750"/>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Rectangle 2"/>
          <p:cNvSpPr>
            <a:spLocks noChangeArrowheads="1"/>
          </p:cNvSpPr>
          <p:nvPr/>
        </p:nvSpPr>
        <p:spPr bwMode="auto">
          <a:xfrm>
            <a:off x="3005138" y="1000125"/>
            <a:ext cx="2138362" cy="769938"/>
          </a:xfrm>
          <a:prstGeom prst="rect">
            <a:avLst/>
          </a:prstGeom>
          <a:noFill/>
          <a:ln w="9525">
            <a:noFill/>
            <a:miter lim="800000"/>
            <a:headEnd/>
            <a:tailEnd/>
          </a:ln>
        </p:spPr>
        <p:txBody>
          <a:bodyPr>
            <a:spAutoFit/>
          </a:bodyPr>
          <a:lstStyle/>
          <a:p>
            <a:pPr>
              <a:buFont typeface="Arial" pitchFamily="34" charset="0"/>
              <a:buNone/>
            </a:pPr>
            <a:r>
              <a:rPr lang="en-US" sz="4400" b="1">
                <a:solidFill>
                  <a:srgbClr val="0070C0"/>
                </a:solidFill>
                <a:ea typeface="MS PGothic" pitchFamily="34" charset="-128"/>
              </a:rPr>
              <a:t>   Agile</a:t>
            </a:r>
            <a:endParaRPr lang="en-US" sz="4400">
              <a:solidFill>
                <a:srgbClr val="0070C0"/>
              </a:solidFill>
            </a:endParaRPr>
          </a:p>
        </p:txBody>
      </p:sp>
      <p:sp>
        <p:nvSpPr>
          <p:cNvPr id="31748" name="Rectangle 4"/>
          <p:cNvSpPr>
            <a:spLocks noChangeArrowheads="1"/>
          </p:cNvSpPr>
          <p:nvPr/>
        </p:nvSpPr>
        <p:spPr bwMode="auto">
          <a:xfrm>
            <a:off x="1071563" y="2071688"/>
            <a:ext cx="7239000" cy="2538412"/>
          </a:xfrm>
          <a:prstGeom prst="rect">
            <a:avLst/>
          </a:prstGeom>
          <a:noFill/>
          <a:ln w="9525">
            <a:noFill/>
            <a:miter lim="800000"/>
            <a:headEnd/>
            <a:tailEnd/>
          </a:ln>
        </p:spPr>
        <p:txBody>
          <a:bodyPr>
            <a:spAutoFit/>
          </a:bodyPr>
          <a:lstStyle/>
          <a:p>
            <a:pPr marL="341313" indent="-341313">
              <a:spcBef>
                <a:spcPts val="550"/>
              </a:spcBef>
              <a:buClr>
                <a:srgbClr val="0070C0"/>
              </a:buClr>
              <a:buSzPct val="75000"/>
              <a:buFont typeface="Wingdings" pitchFamily="2" charset="2"/>
              <a:buChar char=""/>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pPr>
            <a:r>
              <a:rPr lang="en-US" dirty="0">
                <a:solidFill>
                  <a:srgbClr val="002060"/>
                </a:solidFill>
                <a:ea typeface="MS PGothic" pitchFamily="34" charset="-128"/>
              </a:rPr>
              <a:t>Agile </a:t>
            </a:r>
            <a:r>
              <a:rPr lang="en-US" dirty="0">
                <a:solidFill>
                  <a:srgbClr val="002060"/>
                </a:solidFill>
              </a:rPr>
              <a:t>SDLC model is a combination of iterative and incremental process models with focus on process adaptability and customer satisfaction by rapid delivery of working software product.</a:t>
            </a:r>
            <a:endParaRPr lang="en-US" dirty="0">
              <a:solidFill>
                <a:srgbClr val="002060"/>
              </a:solidFill>
              <a:ea typeface="MS PGothic" pitchFamily="34" charset="-128"/>
            </a:endParaRPr>
          </a:p>
          <a:p>
            <a:pPr marL="341313" indent="-341313">
              <a:spcBef>
                <a:spcPts val="550"/>
              </a:spcBef>
              <a:buClr>
                <a:srgbClr val="0070C0"/>
              </a:buClr>
              <a:buSzPct val="75000"/>
              <a:buFont typeface="Wingdings" pitchFamily="2" charset="2"/>
              <a:buChar char=""/>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pPr>
            <a:r>
              <a:rPr lang="en-US" dirty="0">
                <a:solidFill>
                  <a:srgbClr val="002060"/>
                </a:solidFill>
              </a:rPr>
              <a:t>Agile Methods break the product into small incremental builds. These builds are provided in iterations. </a:t>
            </a:r>
            <a:endParaRPr lang="en-US" dirty="0">
              <a:solidFill>
                <a:srgbClr val="002060"/>
              </a:solidFill>
              <a:ea typeface="MS PGothic" pitchFamily="34" charset="-128"/>
            </a:endParaRPr>
          </a:p>
          <a:p>
            <a:pPr marL="341313" indent="-341313">
              <a:spcBef>
                <a:spcPts val="550"/>
              </a:spcBef>
              <a:buClr>
                <a:srgbClr val="0070C0"/>
              </a:buClr>
              <a:buSzPct val="75000"/>
              <a:buFont typeface="Wingdings" pitchFamily="2" charset="2"/>
              <a:buChar char=""/>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pPr>
            <a:r>
              <a:rPr lang="en-US" dirty="0">
                <a:solidFill>
                  <a:srgbClr val="002060"/>
                </a:solidFill>
              </a:rPr>
              <a:t>At the end of the iteration a working product is displayed to the customer</a:t>
            </a:r>
          </a:p>
          <a:p>
            <a:pPr marL="341313" indent="-341313">
              <a:spcBef>
                <a:spcPts val="550"/>
              </a:spcBef>
              <a:buClr>
                <a:srgbClr val="0070C0"/>
              </a:buClr>
              <a:buSzPct val="75000"/>
              <a:buFont typeface="Wingdings" pitchFamily="2" charset="2"/>
              <a:buChar char=""/>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pPr>
            <a:r>
              <a:rPr lang="en-US" dirty="0">
                <a:solidFill>
                  <a:srgbClr val="002060"/>
                </a:solidFill>
              </a:rPr>
              <a:t>Scrum  is currently one of the most well known agile development.</a:t>
            </a:r>
            <a:endParaRPr lang="en-US" dirty="0">
              <a:solidFill>
                <a:srgbClr val="002060"/>
              </a:solidFill>
              <a:ea typeface="MS PGothic" pitchFamily="34" charset="-128"/>
            </a:endParaRPr>
          </a:p>
        </p:txBody>
      </p:sp>
      <p:cxnSp>
        <p:nvCxnSpPr>
          <p:cNvPr id="31749" name="Straight Connector 7"/>
          <p:cNvCxnSpPr>
            <a:cxnSpLocks noChangeShapeType="1"/>
          </p:cNvCxnSpPr>
          <p:nvPr/>
        </p:nvCxnSpPr>
        <p:spPr bwMode="auto">
          <a:xfrm>
            <a:off x="3357563" y="1784350"/>
            <a:ext cx="1428750" cy="1588"/>
          </a:xfrm>
          <a:prstGeom prst="line">
            <a:avLst/>
          </a:prstGeom>
          <a:noFill/>
          <a:ln w="9525" cmpd="sng">
            <a:solidFill>
              <a:srgbClr val="FF6300"/>
            </a:solidFill>
            <a:round/>
            <a:headEnd/>
            <a:tailEnd/>
          </a:ln>
        </p:spPr>
      </p:cxnSp>
      <p:pic>
        <p:nvPicPr>
          <p:cNvPr id="31750" name="Picture 8" descr="C:\Documents and Settings\Administrator\桌面\3.png"/>
          <p:cNvPicPr>
            <a:picLocks noChangeAspect="1" noChangeArrowheads="1"/>
          </p:cNvPicPr>
          <p:nvPr/>
        </p:nvPicPr>
        <p:blipFill>
          <a:blip r:embed="rId2"/>
          <a:srcRect/>
          <a:stretch>
            <a:fillRect/>
          </a:stretch>
        </p:blipFill>
        <p:spPr bwMode="auto">
          <a:xfrm>
            <a:off x="7994650" y="0"/>
            <a:ext cx="1149350" cy="3333750"/>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ChangeArrowheads="1"/>
          </p:cNvSpPr>
          <p:nvPr/>
        </p:nvSpPr>
        <p:spPr bwMode="auto">
          <a:xfrm>
            <a:off x="357188" y="862013"/>
            <a:ext cx="8501062" cy="923925"/>
          </a:xfrm>
          <a:prstGeom prst="rect">
            <a:avLst/>
          </a:prstGeom>
          <a:noFill/>
          <a:ln w="9525">
            <a:noFill/>
            <a:miter lim="800000"/>
            <a:headEnd/>
            <a:tailEnd/>
          </a:ln>
        </p:spPr>
        <p:txBody>
          <a:bodyPr>
            <a:spAutoFit/>
          </a:bodyPr>
          <a:lstStyle/>
          <a:p>
            <a:pPr>
              <a:buFont typeface="Arial" pitchFamily="34" charset="0"/>
              <a:buNone/>
            </a:pPr>
            <a:r>
              <a:rPr lang="en-US">
                <a:solidFill>
                  <a:srgbClr val="002060"/>
                </a:solidFill>
              </a:rPr>
              <a:t>Scrum is a simple framework for effective team collaboration on complex projects. Scrum provides a small set of rules that create just enough structure for teams to be able to focus their innovation on solving what might otherwise be an insurmountable challenge.</a:t>
            </a:r>
          </a:p>
        </p:txBody>
      </p:sp>
      <p:sp>
        <p:nvSpPr>
          <p:cNvPr id="32771" name="TextBox 3"/>
          <p:cNvSpPr txBox="1">
            <a:spLocks noChangeArrowheads="1"/>
          </p:cNvSpPr>
          <p:nvPr/>
        </p:nvSpPr>
        <p:spPr bwMode="auto">
          <a:xfrm>
            <a:off x="2643188" y="1857375"/>
            <a:ext cx="4214812" cy="461963"/>
          </a:xfrm>
          <a:prstGeom prst="rect">
            <a:avLst/>
          </a:prstGeom>
          <a:noFill/>
          <a:ln w="9525">
            <a:noFill/>
            <a:miter lim="800000"/>
            <a:headEnd/>
            <a:tailEnd/>
          </a:ln>
        </p:spPr>
        <p:txBody>
          <a:bodyPr>
            <a:spAutoFit/>
          </a:bodyPr>
          <a:lstStyle/>
          <a:p>
            <a:pPr>
              <a:buFont typeface="Arial" pitchFamily="34" charset="0"/>
              <a:buNone/>
            </a:pPr>
            <a:r>
              <a:rPr lang="en-US" sz="2400" b="1">
                <a:solidFill>
                  <a:srgbClr val="0070C0"/>
                </a:solidFill>
              </a:rPr>
              <a:t>Development with out scrum </a:t>
            </a:r>
          </a:p>
        </p:txBody>
      </p:sp>
      <p:pic>
        <p:nvPicPr>
          <p:cNvPr id="32772" name="Picture 4" descr="sur.png"/>
          <p:cNvPicPr>
            <a:picLocks noChangeAspect="1" noChangeArrowheads="1"/>
          </p:cNvPicPr>
          <p:nvPr/>
        </p:nvPicPr>
        <p:blipFill>
          <a:blip r:embed="rId2"/>
          <a:srcRect/>
          <a:stretch>
            <a:fillRect/>
          </a:stretch>
        </p:blipFill>
        <p:spPr bwMode="auto">
          <a:xfrm>
            <a:off x="1428750" y="2454275"/>
            <a:ext cx="6143625" cy="2903538"/>
          </a:xfrm>
          <a:prstGeom prst="rect">
            <a:avLst/>
          </a:prstGeom>
          <a:noFill/>
          <a:ln w="9525">
            <a:noFill/>
            <a:miter lim="800000"/>
            <a:headEnd/>
            <a:tailEnd/>
          </a:ln>
        </p:spPr>
      </p:pic>
      <p:sp>
        <p:nvSpPr>
          <p:cNvPr id="32773" name="TextBox 5"/>
          <p:cNvSpPr txBox="1">
            <a:spLocks noChangeArrowheads="1"/>
          </p:cNvSpPr>
          <p:nvPr/>
        </p:nvSpPr>
        <p:spPr bwMode="auto">
          <a:xfrm>
            <a:off x="687388" y="68263"/>
            <a:ext cx="1384300" cy="646112"/>
          </a:xfrm>
          <a:prstGeom prst="rect">
            <a:avLst/>
          </a:prstGeom>
          <a:noFill/>
          <a:ln w="9525">
            <a:noFill/>
            <a:miter lim="800000"/>
            <a:headEnd/>
            <a:tailEnd/>
          </a:ln>
        </p:spPr>
        <p:txBody>
          <a:bodyPr wrap="none">
            <a:spAutoFit/>
          </a:bodyPr>
          <a:lstStyle/>
          <a:p>
            <a:pPr>
              <a:buFont typeface="Arial" pitchFamily="34" charset="0"/>
              <a:buNone/>
            </a:pPr>
            <a:r>
              <a:rPr lang="en-GB" altLang="en-US" sz="3600" b="1">
                <a:solidFill>
                  <a:schemeClr val="bg1"/>
                </a:solidFill>
              </a:rPr>
              <a:t>Scrum</a:t>
            </a:r>
          </a:p>
        </p:txBody>
      </p:sp>
      <p:cxnSp>
        <p:nvCxnSpPr>
          <p:cNvPr id="32774" name="Straight Connector 7"/>
          <p:cNvCxnSpPr>
            <a:cxnSpLocks noChangeShapeType="1"/>
          </p:cNvCxnSpPr>
          <p:nvPr/>
        </p:nvCxnSpPr>
        <p:spPr bwMode="auto">
          <a:xfrm>
            <a:off x="2571750" y="2286000"/>
            <a:ext cx="3929063" cy="1588"/>
          </a:xfrm>
          <a:prstGeom prst="line">
            <a:avLst/>
          </a:prstGeom>
          <a:noFill/>
          <a:ln w="9525" cmpd="sng">
            <a:solidFill>
              <a:srgbClr val="FF6300"/>
            </a:solidFill>
            <a:round/>
            <a:headEnd/>
            <a:tailEnd/>
          </a:ln>
        </p:spPr>
      </p:cxnSp>
      <p:pic>
        <p:nvPicPr>
          <p:cNvPr id="32775" name="Picture 8" descr="C:\Documents and Settings\Administrator\桌面\3.png"/>
          <p:cNvPicPr>
            <a:picLocks noChangeAspect="1" noChangeArrowheads="1"/>
          </p:cNvPicPr>
          <p:nvPr/>
        </p:nvPicPr>
        <p:blipFill>
          <a:blip r:embed="rId3"/>
          <a:srcRect/>
          <a:stretch>
            <a:fillRect/>
          </a:stretch>
        </p:blipFill>
        <p:spPr bwMode="auto">
          <a:xfrm>
            <a:off x="7994650" y="0"/>
            <a:ext cx="1149350" cy="3333750"/>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Rectangle 2"/>
          <p:cNvPicPr>
            <a:picLocks noChangeArrowheads="1"/>
          </p:cNvPicPr>
          <p:nvPr/>
        </p:nvPicPr>
        <p:blipFill>
          <a:blip r:embed="rId2"/>
          <a:srcRect/>
          <a:stretch>
            <a:fillRect/>
          </a:stretch>
        </p:blipFill>
        <p:spPr bwMode="auto">
          <a:xfrm>
            <a:off x="171450" y="-71458"/>
            <a:ext cx="6692900" cy="820738"/>
          </a:xfrm>
          <a:prstGeom prst="rect">
            <a:avLst/>
          </a:prstGeom>
          <a:noFill/>
          <a:ln w="9525" cmpd="sng">
            <a:noFill/>
            <a:miter lim="800000"/>
            <a:headEnd/>
            <a:tailEnd/>
          </a:ln>
        </p:spPr>
      </p:pic>
      <p:pic>
        <p:nvPicPr>
          <p:cNvPr id="33795" name="Picture 2" descr="C:\Users\User\Desktop\1.png"/>
          <p:cNvPicPr>
            <a:picLocks noChangeAspect="1" noChangeArrowheads="1"/>
          </p:cNvPicPr>
          <p:nvPr/>
        </p:nvPicPr>
        <p:blipFill>
          <a:blip r:embed="rId3"/>
          <a:srcRect/>
          <a:stretch>
            <a:fillRect/>
          </a:stretch>
        </p:blipFill>
        <p:spPr bwMode="auto">
          <a:xfrm>
            <a:off x="142875" y="838200"/>
            <a:ext cx="2200275" cy="1876425"/>
          </a:xfrm>
          <a:prstGeom prst="rect">
            <a:avLst/>
          </a:prstGeom>
          <a:noFill/>
          <a:ln w="9525">
            <a:noFill/>
            <a:miter lim="800000"/>
            <a:headEnd/>
            <a:tailEnd/>
          </a:ln>
        </p:spPr>
      </p:pic>
      <p:pic>
        <p:nvPicPr>
          <p:cNvPr id="33796" name="Picture 3" descr="C:\Users\User\Desktop\2.png"/>
          <p:cNvPicPr>
            <a:picLocks noChangeAspect="1" noChangeArrowheads="1"/>
          </p:cNvPicPr>
          <p:nvPr/>
        </p:nvPicPr>
        <p:blipFill>
          <a:blip r:embed="rId4"/>
          <a:srcRect/>
          <a:stretch>
            <a:fillRect/>
          </a:stretch>
        </p:blipFill>
        <p:spPr bwMode="auto">
          <a:xfrm>
            <a:off x="2500313" y="857250"/>
            <a:ext cx="2376487" cy="1876425"/>
          </a:xfrm>
          <a:prstGeom prst="rect">
            <a:avLst/>
          </a:prstGeom>
          <a:noFill/>
          <a:ln w="9525">
            <a:noFill/>
            <a:miter lim="800000"/>
            <a:headEnd/>
            <a:tailEnd/>
          </a:ln>
        </p:spPr>
      </p:pic>
      <p:pic>
        <p:nvPicPr>
          <p:cNvPr id="33797" name="Picture 4" descr="C:\Users\User\Desktop\3.png"/>
          <p:cNvPicPr>
            <a:picLocks noChangeAspect="1" noChangeArrowheads="1"/>
          </p:cNvPicPr>
          <p:nvPr/>
        </p:nvPicPr>
        <p:blipFill>
          <a:blip r:embed="rId5"/>
          <a:srcRect/>
          <a:stretch>
            <a:fillRect/>
          </a:stretch>
        </p:blipFill>
        <p:spPr bwMode="auto">
          <a:xfrm>
            <a:off x="142875" y="3278188"/>
            <a:ext cx="1885950" cy="1376362"/>
          </a:xfrm>
          <a:prstGeom prst="rect">
            <a:avLst/>
          </a:prstGeom>
          <a:noFill/>
          <a:ln w="9525">
            <a:noFill/>
            <a:miter lim="800000"/>
            <a:headEnd/>
            <a:tailEnd/>
          </a:ln>
        </p:spPr>
      </p:pic>
      <p:pic>
        <p:nvPicPr>
          <p:cNvPr id="33798" name="Picture 5" descr="C:\Users\User\Desktop\4.png"/>
          <p:cNvPicPr>
            <a:picLocks noChangeAspect="1" noChangeArrowheads="1"/>
          </p:cNvPicPr>
          <p:nvPr/>
        </p:nvPicPr>
        <p:blipFill>
          <a:blip r:embed="rId6"/>
          <a:srcRect/>
          <a:stretch>
            <a:fillRect/>
          </a:stretch>
        </p:blipFill>
        <p:spPr bwMode="auto">
          <a:xfrm>
            <a:off x="2154238" y="3286125"/>
            <a:ext cx="1905000" cy="1357313"/>
          </a:xfrm>
          <a:prstGeom prst="rect">
            <a:avLst/>
          </a:prstGeom>
          <a:noFill/>
          <a:ln w="9525">
            <a:noFill/>
            <a:miter lim="800000"/>
            <a:headEnd/>
            <a:tailEnd/>
          </a:ln>
        </p:spPr>
      </p:pic>
      <p:pic>
        <p:nvPicPr>
          <p:cNvPr id="33799" name="Picture 6" descr="C:\Users\User\Desktop\5.png"/>
          <p:cNvPicPr>
            <a:picLocks noChangeAspect="1" noChangeArrowheads="1"/>
          </p:cNvPicPr>
          <p:nvPr/>
        </p:nvPicPr>
        <p:blipFill>
          <a:blip r:embed="rId7"/>
          <a:srcRect/>
          <a:stretch>
            <a:fillRect/>
          </a:stretch>
        </p:blipFill>
        <p:spPr bwMode="auto">
          <a:xfrm>
            <a:off x="6548438" y="3214688"/>
            <a:ext cx="2381250" cy="1714500"/>
          </a:xfrm>
          <a:prstGeom prst="rect">
            <a:avLst/>
          </a:prstGeom>
          <a:noFill/>
          <a:ln w="9525">
            <a:noFill/>
            <a:miter lim="800000"/>
            <a:headEnd/>
            <a:tailEnd/>
          </a:ln>
        </p:spPr>
      </p:pic>
      <p:pic>
        <p:nvPicPr>
          <p:cNvPr id="33800" name="Picture 7" descr="C:\Users\User\Desktop\6.png"/>
          <p:cNvPicPr>
            <a:picLocks noChangeAspect="1" noChangeArrowheads="1"/>
          </p:cNvPicPr>
          <p:nvPr/>
        </p:nvPicPr>
        <p:blipFill>
          <a:blip r:embed="rId8"/>
          <a:srcRect/>
          <a:stretch>
            <a:fillRect/>
          </a:stretch>
        </p:blipFill>
        <p:spPr bwMode="auto">
          <a:xfrm>
            <a:off x="4225925" y="3214688"/>
            <a:ext cx="2203450" cy="1700212"/>
          </a:xfrm>
          <a:prstGeom prst="rect">
            <a:avLst/>
          </a:prstGeom>
          <a:noFill/>
          <a:ln w="9525">
            <a:noFill/>
            <a:miter lim="800000"/>
            <a:headEnd/>
            <a:tailEnd/>
          </a:ln>
        </p:spPr>
      </p:pic>
      <p:sp>
        <p:nvSpPr>
          <p:cNvPr id="33801" name="Rectangle 10"/>
          <p:cNvSpPr>
            <a:spLocks noChangeArrowheads="1"/>
          </p:cNvSpPr>
          <p:nvPr/>
        </p:nvSpPr>
        <p:spPr bwMode="auto">
          <a:xfrm>
            <a:off x="214313" y="2773363"/>
            <a:ext cx="2378075" cy="369887"/>
          </a:xfrm>
          <a:prstGeom prst="rect">
            <a:avLst/>
          </a:prstGeom>
          <a:noFill/>
          <a:ln w="9525">
            <a:noFill/>
            <a:miter lim="800000"/>
            <a:headEnd/>
            <a:tailEnd/>
          </a:ln>
        </p:spPr>
        <p:txBody>
          <a:bodyPr wrap="none">
            <a:spAutoFit/>
          </a:bodyPr>
          <a:lstStyle/>
          <a:p>
            <a:pPr>
              <a:buFont typeface="Arial" pitchFamily="34" charset="0"/>
              <a:buNone/>
            </a:pPr>
            <a:r>
              <a:rPr lang="en-US">
                <a:solidFill>
                  <a:srgbClr val="002060"/>
                </a:solidFill>
              </a:rPr>
              <a:t>Introduction to Scrum</a:t>
            </a:r>
          </a:p>
        </p:txBody>
      </p:sp>
      <p:sp>
        <p:nvSpPr>
          <p:cNvPr id="33802" name="Rectangle 11"/>
          <p:cNvSpPr>
            <a:spLocks noChangeArrowheads="1"/>
          </p:cNvSpPr>
          <p:nvPr/>
        </p:nvSpPr>
        <p:spPr bwMode="auto">
          <a:xfrm>
            <a:off x="2428875" y="2751138"/>
            <a:ext cx="3133725" cy="369887"/>
          </a:xfrm>
          <a:prstGeom prst="rect">
            <a:avLst/>
          </a:prstGeom>
          <a:noFill/>
          <a:ln w="9525">
            <a:noFill/>
            <a:miter lim="800000"/>
            <a:headEnd/>
            <a:tailEnd/>
          </a:ln>
        </p:spPr>
        <p:txBody>
          <a:bodyPr wrap="none">
            <a:spAutoFit/>
          </a:bodyPr>
          <a:lstStyle/>
          <a:p>
            <a:pPr>
              <a:buFont typeface="Arial" pitchFamily="34" charset="0"/>
              <a:buNone/>
            </a:pPr>
            <a:r>
              <a:rPr lang="en-US">
                <a:solidFill>
                  <a:srgbClr val="002060"/>
                </a:solidFill>
              </a:rPr>
              <a:t>Backlog Refinement Meeting</a:t>
            </a:r>
          </a:p>
        </p:txBody>
      </p:sp>
      <p:sp>
        <p:nvSpPr>
          <p:cNvPr id="33803" name="Rectangle 12"/>
          <p:cNvSpPr>
            <a:spLocks noChangeArrowheads="1"/>
          </p:cNvSpPr>
          <p:nvPr/>
        </p:nvSpPr>
        <p:spPr bwMode="auto">
          <a:xfrm>
            <a:off x="71438" y="4714875"/>
            <a:ext cx="2185987" cy="338138"/>
          </a:xfrm>
          <a:prstGeom prst="rect">
            <a:avLst/>
          </a:prstGeom>
          <a:noFill/>
          <a:ln w="9525">
            <a:noFill/>
            <a:miter lim="800000"/>
            <a:headEnd/>
            <a:tailEnd/>
          </a:ln>
        </p:spPr>
        <p:txBody>
          <a:bodyPr wrap="none">
            <a:spAutoFit/>
          </a:bodyPr>
          <a:lstStyle/>
          <a:p>
            <a:pPr>
              <a:buFont typeface="Arial" pitchFamily="34" charset="0"/>
              <a:buNone/>
            </a:pPr>
            <a:r>
              <a:rPr lang="en-US" sz="1600">
                <a:solidFill>
                  <a:srgbClr val="002060"/>
                </a:solidFill>
              </a:rPr>
              <a:t>Sprint Planning Meeting</a:t>
            </a:r>
          </a:p>
        </p:txBody>
      </p:sp>
      <p:sp>
        <p:nvSpPr>
          <p:cNvPr id="33804" name="Rectangle 13"/>
          <p:cNvSpPr>
            <a:spLocks noChangeArrowheads="1"/>
          </p:cNvSpPr>
          <p:nvPr/>
        </p:nvSpPr>
        <p:spPr bwMode="auto">
          <a:xfrm>
            <a:off x="2143125" y="4714875"/>
            <a:ext cx="1909763" cy="338138"/>
          </a:xfrm>
          <a:prstGeom prst="rect">
            <a:avLst/>
          </a:prstGeom>
          <a:noFill/>
          <a:ln w="9525">
            <a:noFill/>
            <a:miter lim="800000"/>
            <a:headEnd/>
            <a:tailEnd/>
          </a:ln>
        </p:spPr>
        <p:txBody>
          <a:bodyPr wrap="none">
            <a:spAutoFit/>
          </a:bodyPr>
          <a:lstStyle/>
          <a:p>
            <a:pPr>
              <a:buFont typeface="Arial" pitchFamily="34" charset="0"/>
              <a:buNone/>
            </a:pPr>
            <a:r>
              <a:rPr lang="en-US" sz="1600">
                <a:solidFill>
                  <a:srgbClr val="002060"/>
                </a:solidFill>
              </a:rPr>
              <a:t>Daily Scrum Meeting</a:t>
            </a:r>
          </a:p>
        </p:txBody>
      </p:sp>
      <p:sp>
        <p:nvSpPr>
          <p:cNvPr id="33805" name="Rectangle 14"/>
          <p:cNvSpPr>
            <a:spLocks noChangeArrowheads="1"/>
          </p:cNvSpPr>
          <p:nvPr/>
        </p:nvSpPr>
        <p:spPr bwMode="auto">
          <a:xfrm>
            <a:off x="4214813" y="4929188"/>
            <a:ext cx="2068512" cy="338137"/>
          </a:xfrm>
          <a:prstGeom prst="rect">
            <a:avLst/>
          </a:prstGeom>
          <a:noFill/>
          <a:ln w="9525">
            <a:noFill/>
            <a:miter lim="800000"/>
            <a:headEnd/>
            <a:tailEnd/>
          </a:ln>
        </p:spPr>
        <p:txBody>
          <a:bodyPr wrap="none">
            <a:spAutoFit/>
          </a:bodyPr>
          <a:lstStyle/>
          <a:p>
            <a:pPr>
              <a:buFont typeface="Arial" pitchFamily="34" charset="0"/>
              <a:buNone/>
            </a:pPr>
            <a:r>
              <a:rPr lang="en-US" sz="1600">
                <a:solidFill>
                  <a:srgbClr val="002060"/>
                </a:solidFill>
              </a:rPr>
              <a:t>Sprint Review Meeting</a:t>
            </a:r>
          </a:p>
        </p:txBody>
      </p:sp>
      <p:sp>
        <p:nvSpPr>
          <p:cNvPr id="33806" name="Rectangle 15"/>
          <p:cNvSpPr>
            <a:spLocks noChangeArrowheads="1"/>
          </p:cNvSpPr>
          <p:nvPr/>
        </p:nvSpPr>
        <p:spPr bwMode="auto">
          <a:xfrm>
            <a:off x="6459538" y="4929188"/>
            <a:ext cx="2613025" cy="338137"/>
          </a:xfrm>
          <a:prstGeom prst="rect">
            <a:avLst/>
          </a:prstGeom>
          <a:noFill/>
          <a:ln w="9525">
            <a:noFill/>
            <a:miter lim="800000"/>
            <a:headEnd/>
            <a:tailEnd/>
          </a:ln>
        </p:spPr>
        <p:txBody>
          <a:bodyPr wrap="none">
            <a:spAutoFit/>
          </a:bodyPr>
          <a:lstStyle/>
          <a:p>
            <a:pPr>
              <a:buFont typeface="Arial" pitchFamily="34" charset="0"/>
              <a:buNone/>
            </a:pPr>
            <a:r>
              <a:rPr lang="en-US" sz="1600">
                <a:solidFill>
                  <a:srgbClr val="002060"/>
                </a:solidFill>
              </a:rPr>
              <a:t>Sprint Retrospective Meeting</a:t>
            </a:r>
          </a:p>
        </p:txBody>
      </p:sp>
      <p:pic>
        <p:nvPicPr>
          <p:cNvPr id="33807" name="Picture 17" descr="scuraa.png"/>
          <p:cNvPicPr>
            <a:picLocks noChangeAspect="1" noChangeArrowheads="1"/>
          </p:cNvPicPr>
          <p:nvPr/>
        </p:nvPicPr>
        <p:blipFill>
          <a:blip r:embed="rId9"/>
          <a:srcRect t="-3430" r="23988"/>
          <a:stretch>
            <a:fillRect/>
          </a:stretch>
        </p:blipFill>
        <p:spPr bwMode="auto">
          <a:xfrm>
            <a:off x="5429250" y="822325"/>
            <a:ext cx="3316288" cy="1857375"/>
          </a:xfrm>
          <a:prstGeom prst="rect">
            <a:avLst/>
          </a:prstGeom>
          <a:noFill/>
          <a:ln w="9525">
            <a:noFill/>
            <a:miter lim="800000"/>
            <a:headEnd/>
            <a:tailEnd/>
          </a:ln>
        </p:spPr>
      </p:pic>
      <p:sp>
        <p:nvSpPr>
          <p:cNvPr id="33808" name="Rectangle 11"/>
          <p:cNvSpPr>
            <a:spLocks noChangeArrowheads="1"/>
          </p:cNvSpPr>
          <p:nvPr/>
        </p:nvSpPr>
        <p:spPr bwMode="auto">
          <a:xfrm>
            <a:off x="6000750" y="2714625"/>
            <a:ext cx="2078038" cy="369888"/>
          </a:xfrm>
          <a:prstGeom prst="rect">
            <a:avLst/>
          </a:prstGeom>
          <a:noFill/>
          <a:ln w="9525">
            <a:noFill/>
            <a:miter lim="800000"/>
            <a:headEnd/>
            <a:tailEnd/>
          </a:ln>
        </p:spPr>
        <p:txBody>
          <a:bodyPr wrap="none">
            <a:spAutoFit/>
          </a:bodyPr>
          <a:lstStyle/>
          <a:p>
            <a:pPr>
              <a:buFont typeface="Arial" pitchFamily="34" charset="0"/>
              <a:buNone/>
            </a:pPr>
            <a:r>
              <a:rPr lang="en-US">
                <a:solidFill>
                  <a:srgbClr val="002060"/>
                </a:solidFill>
              </a:rPr>
              <a:t>Divided In to Sprints</a:t>
            </a:r>
          </a:p>
        </p:txBody>
      </p:sp>
      <p:pic>
        <p:nvPicPr>
          <p:cNvPr id="33809" name="Picture 19" descr="C:\Documents and Settings\Administrator\桌面\3.png"/>
          <p:cNvPicPr>
            <a:picLocks noChangeAspect="1" noChangeArrowheads="1"/>
          </p:cNvPicPr>
          <p:nvPr/>
        </p:nvPicPr>
        <p:blipFill>
          <a:blip r:embed="rId10"/>
          <a:srcRect/>
          <a:stretch>
            <a:fillRect/>
          </a:stretch>
        </p:blipFill>
        <p:spPr bwMode="auto">
          <a:xfrm>
            <a:off x="7994650" y="0"/>
            <a:ext cx="1149350" cy="3333750"/>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Title 1"/>
          <p:cNvPicPr>
            <a:picLocks noGrp="1" noChangeArrowheads="1"/>
          </p:cNvPicPr>
          <p:nvPr>
            <p:ph type="title" idx="4294967295"/>
          </p:nvPr>
        </p:nvPicPr>
        <p:blipFill>
          <a:blip r:embed="rId2"/>
          <a:srcRect/>
          <a:stretch>
            <a:fillRect/>
          </a:stretch>
        </p:blipFill>
        <p:spPr>
          <a:xfrm>
            <a:off x="268288" y="-28575"/>
            <a:ext cx="7967662" cy="796925"/>
          </a:xfrm>
          <a:ln/>
        </p:spPr>
      </p:pic>
      <p:sp>
        <p:nvSpPr>
          <p:cNvPr id="34819" name="TextBox 6"/>
          <p:cNvSpPr txBox="1">
            <a:spLocks noChangeArrowheads="1"/>
          </p:cNvSpPr>
          <p:nvPr/>
        </p:nvSpPr>
        <p:spPr bwMode="auto">
          <a:xfrm>
            <a:off x="285750" y="785813"/>
            <a:ext cx="8429625" cy="923925"/>
          </a:xfrm>
          <a:prstGeom prst="rect">
            <a:avLst/>
          </a:prstGeom>
          <a:noFill/>
          <a:ln w="9525">
            <a:noFill/>
            <a:miter lim="800000"/>
            <a:headEnd/>
            <a:tailEnd/>
          </a:ln>
        </p:spPr>
        <p:txBody>
          <a:bodyPr>
            <a:spAutoFit/>
          </a:bodyPr>
          <a:lstStyle/>
          <a:p>
            <a:pPr algn="just">
              <a:buFont typeface="Arial" pitchFamily="34" charset="0"/>
              <a:buNone/>
            </a:pPr>
            <a:r>
              <a:rPr lang="en-US" dirty="0">
                <a:solidFill>
                  <a:srgbClr val="002060"/>
                </a:solidFill>
              </a:rPr>
              <a:t>Work is confined to a regular, repeatable work cycle, known as a sprint or iteration. Scrum sprints used to be 30 days long, but today many teams prefer shorter sprints, such as one-week or two-week sprints.</a:t>
            </a:r>
          </a:p>
        </p:txBody>
      </p:sp>
      <p:pic>
        <p:nvPicPr>
          <p:cNvPr id="34820" name="Picture 7" descr="scrm.png"/>
          <p:cNvPicPr>
            <a:picLocks noChangeAspect="1" noChangeArrowheads="1"/>
          </p:cNvPicPr>
          <p:nvPr/>
        </p:nvPicPr>
        <p:blipFill>
          <a:blip r:embed="rId3"/>
          <a:srcRect/>
          <a:stretch>
            <a:fillRect/>
          </a:stretch>
        </p:blipFill>
        <p:spPr bwMode="auto">
          <a:xfrm>
            <a:off x="547688" y="1857375"/>
            <a:ext cx="8096250" cy="3429000"/>
          </a:xfrm>
          <a:prstGeom prst="rect">
            <a:avLst/>
          </a:prstGeom>
          <a:noFill/>
          <a:ln w="9525">
            <a:noFill/>
            <a:miter lim="800000"/>
            <a:headEnd/>
            <a:tailEnd/>
          </a:ln>
        </p:spPr>
      </p:pic>
      <p:pic>
        <p:nvPicPr>
          <p:cNvPr id="34821" name="Picture 9" descr="C:\Documents and Settings\Administrator\桌面\3.png"/>
          <p:cNvPicPr>
            <a:picLocks noChangeAspect="1" noChangeArrowheads="1"/>
          </p:cNvPicPr>
          <p:nvPr/>
        </p:nvPicPr>
        <p:blipFill>
          <a:blip r:embed="rId4"/>
          <a:srcRect/>
          <a:stretch>
            <a:fillRect/>
          </a:stretch>
        </p:blipFill>
        <p:spPr bwMode="auto">
          <a:xfrm>
            <a:off x="7994650" y="0"/>
            <a:ext cx="1149350" cy="3333750"/>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21" name="Picture 9" descr="C:\Documents and Settings\Administrator\桌面\3.png"/>
          <p:cNvPicPr>
            <a:picLocks noChangeAspect="1" noChangeArrowheads="1"/>
          </p:cNvPicPr>
          <p:nvPr/>
        </p:nvPicPr>
        <p:blipFill>
          <a:blip r:embed="rId2"/>
          <a:srcRect/>
          <a:stretch>
            <a:fillRect/>
          </a:stretch>
        </p:blipFill>
        <p:spPr bwMode="auto">
          <a:xfrm>
            <a:off x="7994682" y="0"/>
            <a:ext cx="1149350" cy="3333750"/>
          </a:xfrm>
          <a:prstGeom prst="rect">
            <a:avLst/>
          </a:prstGeom>
          <a:noFill/>
          <a:ln w="9525">
            <a:noFill/>
            <a:miter lim="800000"/>
            <a:headEnd/>
            <a:tailEnd/>
          </a:ln>
        </p:spPr>
      </p:pic>
      <p:sp>
        <p:nvSpPr>
          <p:cNvPr id="9" name="Rectangle 4"/>
          <p:cNvSpPr>
            <a:spLocks noChangeArrowheads="1"/>
          </p:cNvSpPr>
          <p:nvPr/>
        </p:nvSpPr>
        <p:spPr bwMode="auto">
          <a:xfrm>
            <a:off x="571472" y="1071550"/>
            <a:ext cx="5000660" cy="2500330"/>
          </a:xfrm>
          <a:prstGeom prst="rect">
            <a:avLst/>
          </a:prstGeom>
          <a:noFill/>
          <a:ln w="9525">
            <a:noFill/>
            <a:miter lim="800000"/>
            <a:headEnd/>
            <a:tailEnd/>
          </a:ln>
        </p:spPr>
        <p:txBody>
          <a:bodyPr wrap="square">
            <a:spAutoFit/>
          </a:bodyPr>
          <a:lstStyle/>
          <a:p>
            <a:pPr marL="341313" indent="-341313">
              <a:spcBef>
                <a:spcPts val="550"/>
              </a:spcBef>
              <a:buClr>
                <a:srgbClr val="0070C0"/>
              </a:buClr>
              <a:buSzPct val="75000"/>
              <a:buFont typeface="Wingdings" pitchFamily="2" charset="2"/>
              <a:buChar char=""/>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pPr>
            <a:r>
              <a:rPr lang="en-US" dirty="0" smtClean="0">
                <a:solidFill>
                  <a:srgbClr val="002060"/>
                </a:solidFill>
                <a:ea typeface="MS PGothic" pitchFamily="34" charset="-128"/>
              </a:rPr>
              <a:t>List out project  modules</a:t>
            </a:r>
          </a:p>
          <a:p>
            <a:pPr marL="341313" indent="-341313">
              <a:spcBef>
                <a:spcPts val="550"/>
              </a:spcBef>
              <a:buClr>
                <a:srgbClr val="0070C0"/>
              </a:buClr>
              <a:buSzPct val="75000"/>
              <a:buFont typeface="Wingdings" pitchFamily="2" charset="2"/>
              <a:buChar char=""/>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pPr>
            <a:r>
              <a:rPr lang="en-US" dirty="0" smtClean="0">
                <a:solidFill>
                  <a:srgbClr val="002060"/>
                </a:solidFill>
              </a:rPr>
              <a:t>Reordering </a:t>
            </a:r>
            <a:r>
              <a:rPr lang="en-US" dirty="0" smtClean="0">
                <a:solidFill>
                  <a:srgbClr val="002060"/>
                </a:solidFill>
              </a:rPr>
              <a:t>modules with priority </a:t>
            </a:r>
            <a:r>
              <a:rPr lang="en-US" dirty="0" smtClean="0">
                <a:solidFill>
                  <a:srgbClr val="002060"/>
                </a:solidFill>
              </a:rPr>
              <a:t>task</a:t>
            </a:r>
            <a:endParaRPr lang="en-US" dirty="0" smtClean="0">
              <a:solidFill>
                <a:srgbClr val="002060"/>
              </a:solidFill>
              <a:ea typeface="MS PGothic" pitchFamily="34" charset="-128"/>
            </a:endParaRPr>
          </a:p>
          <a:p>
            <a:pPr marL="341313" indent="-341313">
              <a:spcBef>
                <a:spcPts val="550"/>
              </a:spcBef>
              <a:buClr>
                <a:srgbClr val="0070C0"/>
              </a:buClr>
              <a:buSzPct val="75000"/>
              <a:buFont typeface="Wingdings" pitchFamily="2" charset="2"/>
              <a:buChar char=""/>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pPr>
            <a:r>
              <a:rPr lang="en-US" dirty="0" smtClean="0">
                <a:solidFill>
                  <a:srgbClr val="002060"/>
                </a:solidFill>
              </a:rPr>
              <a:t>Divide into small </a:t>
            </a:r>
            <a:r>
              <a:rPr lang="en-US" dirty="0" smtClean="0">
                <a:solidFill>
                  <a:srgbClr val="002060"/>
                </a:solidFill>
              </a:rPr>
              <a:t>sprints</a:t>
            </a:r>
            <a:endParaRPr lang="en-US" dirty="0" smtClean="0">
              <a:solidFill>
                <a:srgbClr val="002060"/>
              </a:solidFill>
            </a:endParaRPr>
          </a:p>
          <a:p>
            <a:pPr marL="341313" indent="-341313">
              <a:spcBef>
                <a:spcPts val="550"/>
              </a:spcBef>
              <a:buClr>
                <a:srgbClr val="0070C0"/>
              </a:buClr>
              <a:buSzPct val="75000"/>
              <a:buFont typeface="Wingdings" pitchFamily="2" charset="2"/>
              <a:buChar char=""/>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pPr>
            <a:r>
              <a:rPr lang="en-US" dirty="0" smtClean="0">
                <a:solidFill>
                  <a:srgbClr val="002060"/>
                </a:solidFill>
              </a:rPr>
              <a:t>Listing </a:t>
            </a:r>
            <a:r>
              <a:rPr lang="en-US" dirty="0" smtClean="0">
                <a:solidFill>
                  <a:srgbClr val="002060"/>
                </a:solidFill>
              </a:rPr>
              <a:t>all backlog task in under each module </a:t>
            </a:r>
          </a:p>
          <a:p>
            <a:pPr marL="341313" indent="-341313">
              <a:spcBef>
                <a:spcPts val="550"/>
              </a:spcBef>
              <a:buClr>
                <a:srgbClr val="0070C0"/>
              </a:buClr>
              <a:buSzPct val="75000"/>
              <a:buFont typeface="Wingdings" pitchFamily="2" charset="2"/>
              <a:buChar char=""/>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pPr>
            <a:r>
              <a:rPr lang="en-US" dirty="0" smtClean="0">
                <a:solidFill>
                  <a:srgbClr val="002060"/>
                </a:solidFill>
              </a:rPr>
              <a:t>Fix the mile stones of project </a:t>
            </a:r>
          </a:p>
          <a:p>
            <a:pPr marL="341313" indent="-341313">
              <a:spcBef>
                <a:spcPts val="550"/>
              </a:spcBef>
              <a:buClr>
                <a:srgbClr val="0070C0"/>
              </a:buClr>
              <a:buSzPct val="75000"/>
              <a:buFont typeface="Wingdings" pitchFamily="2" charset="2"/>
              <a:buChar char=""/>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pPr>
            <a:r>
              <a:rPr lang="en-US" dirty="0" smtClean="0">
                <a:solidFill>
                  <a:srgbClr val="002060"/>
                </a:solidFill>
              </a:rPr>
              <a:t>Organize every day scrum meeting  </a:t>
            </a:r>
          </a:p>
          <a:p>
            <a:pPr marL="341313" indent="-341313">
              <a:spcBef>
                <a:spcPts val="550"/>
              </a:spcBef>
              <a:buClr>
                <a:srgbClr val="0070C0"/>
              </a:buClr>
              <a:buSzPct val="75000"/>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pPr>
            <a:endParaRPr lang="en-US" dirty="0">
              <a:solidFill>
                <a:srgbClr val="002060"/>
              </a:solidFill>
              <a:ea typeface="MS PGothic" pitchFamily="34" charset="-128"/>
            </a:endParaRPr>
          </a:p>
        </p:txBody>
      </p:sp>
      <p:pic>
        <p:nvPicPr>
          <p:cNvPr id="10" name="Picture 4" descr="C:\Users\HP\Desktop\scrum-task-board-template-powerpoint.jpg"/>
          <p:cNvPicPr>
            <a:picLocks noChangeAspect="1" noChangeArrowheads="1"/>
          </p:cNvPicPr>
          <p:nvPr/>
        </p:nvPicPr>
        <p:blipFill>
          <a:blip r:embed="rId3"/>
          <a:srcRect/>
          <a:stretch>
            <a:fillRect/>
          </a:stretch>
        </p:blipFill>
        <p:spPr bwMode="auto">
          <a:xfrm>
            <a:off x="5000628" y="2500310"/>
            <a:ext cx="3825875" cy="2805113"/>
          </a:xfrm>
          <a:prstGeom prst="rect">
            <a:avLst/>
          </a:prstGeom>
          <a:noFill/>
          <a:ln w="9525">
            <a:noFill/>
            <a:miter lim="800000"/>
            <a:headEnd/>
            <a:tailEnd/>
          </a:ln>
        </p:spPr>
      </p:pic>
      <p:sp>
        <p:nvSpPr>
          <p:cNvPr id="12" name="Title 1"/>
          <p:cNvSpPr txBox="1">
            <a:spLocks/>
          </p:cNvSpPr>
          <p:nvPr/>
        </p:nvSpPr>
        <p:spPr bwMode="auto">
          <a:xfrm>
            <a:off x="457200" y="0"/>
            <a:ext cx="7772400" cy="762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lang="en-GB" altLang="en-US" sz="3600" b="1" kern="0" dirty="0" smtClean="0">
                <a:solidFill>
                  <a:srgbClr val="FFFFFF"/>
                </a:solidFill>
                <a:ea typeface="+mj-ea"/>
                <a:cs typeface="+mj-cs"/>
              </a:rPr>
              <a:t>Schedule Scrum</a:t>
            </a:r>
            <a:endParaRPr kumimoji="0" lang="en-GB" altLang="en-US" sz="3600" b="1" i="0" u="none" strike="noStrike" kern="0" cap="none" spc="0" normalizeH="0" baseline="0" noProof="0" dirty="0">
              <a:ln>
                <a:noFill/>
              </a:ln>
              <a:solidFill>
                <a:srgbClr val="FFFFFF"/>
              </a:solidFill>
              <a:effectLst/>
              <a:uLnTx/>
              <a:uFillTx/>
              <a:latin typeface="Calibri" pitchFamily="34" charset="0"/>
              <a:ea typeface="+mj-ea"/>
              <a:cs typeface="+mj-cs"/>
            </a:endParaRPr>
          </a:p>
        </p:txBody>
      </p:sp>
    </p:spTree>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idx="4294967295"/>
          </p:nvPr>
        </p:nvSpPr>
        <p:spPr/>
        <p:txBody>
          <a:bodyPr/>
          <a:lstStyle/>
          <a:p>
            <a:r>
              <a:rPr lang="en-US" altLang="en-US" sz="3600" b="1" dirty="0">
                <a:latin typeface="Calibri" pitchFamily="34" charset="0"/>
              </a:rPr>
              <a:t>Convert our project to sprints </a:t>
            </a:r>
            <a:endParaRPr lang="en-GB" altLang="en-US" sz="3600" b="1" dirty="0">
              <a:latin typeface="Calibri" pitchFamily="34" charset="0"/>
            </a:endParaRPr>
          </a:p>
        </p:txBody>
      </p:sp>
      <p:pic>
        <p:nvPicPr>
          <p:cNvPr id="35843" name="Picture 2" descr="C:\Users\WIN-8\Downloads\MyClassRoom1.jpg"/>
          <p:cNvPicPr>
            <a:picLocks noChangeAspect="1" noChangeArrowheads="1"/>
          </p:cNvPicPr>
          <p:nvPr/>
        </p:nvPicPr>
        <p:blipFill>
          <a:blip r:embed="rId2"/>
          <a:srcRect/>
          <a:stretch>
            <a:fillRect/>
          </a:stretch>
        </p:blipFill>
        <p:spPr bwMode="auto">
          <a:xfrm>
            <a:off x="214313" y="833438"/>
            <a:ext cx="8643937" cy="4503737"/>
          </a:xfrm>
          <a:prstGeom prst="rect">
            <a:avLst/>
          </a:prstGeom>
          <a:noFill/>
          <a:ln w="9525">
            <a:noFill/>
            <a:miter lim="800000"/>
            <a:headEnd/>
            <a:tailEnd/>
          </a:ln>
        </p:spPr>
      </p:pic>
      <p:pic>
        <p:nvPicPr>
          <p:cNvPr id="35844" name="Picture 3" descr="C:\Documents and Settings\Administrator\桌面\3.png"/>
          <p:cNvPicPr>
            <a:picLocks noChangeAspect="1" noChangeArrowheads="1"/>
          </p:cNvPicPr>
          <p:nvPr/>
        </p:nvPicPr>
        <p:blipFill>
          <a:blip r:embed="rId3"/>
          <a:srcRect/>
          <a:stretch>
            <a:fillRect/>
          </a:stretch>
        </p:blipFill>
        <p:spPr bwMode="auto">
          <a:xfrm>
            <a:off x="7994650" y="0"/>
            <a:ext cx="1149350" cy="3333750"/>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ChangeArrowheads="1"/>
          </p:cNvSpPr>
          <p:nvPr/>
        </p:nvSpPr>
        <p:spPr bwMode="auto">
          <a:xfrm>
            <a:off x="1571625" y="2174883"/>
            <a:ext cx="3000375" cy="1754187"/>
          </a:xfrm>
          <a:prstGeom prst="rect">
            <a:avLst/>
          </a:prstGeom>
          <a:noFill/>
          <a:ln w="9525">
            <a:noFill/>
            <a:miter lim="800000"/>
            <a:headEnd/>
            <a:tailEnd/>
          </a:ln>
        </p:spPr>
        <p:txBody>
          <a:bodyPr>
            <a:spAutoFit/>
          </a:bodyPr>
          <a:lstStyle/>
          <a:p>
            <a:pPr>
              <a:lnSpc>
                <a:spcPct val="200000"/>
              </a:lnSpc>
              <a:buFont typeface="Wingdings" pitchFamily="2" charset="2"/>
              <a:buChar char="v"/>
            </a:pPr>
            <a:r>
              <a:rPr lang="en-US" dirty="0">
                <a:solidFill>
                  <a:srgbClr val="0070C0"/>
                </a:solidFill>
              </a:rPr>
              <a:t> </a:t>
            </a:r>
            <a:r>
              <a:rPr lang="en-US" dirty="0" smtClean="0">
                <a:solidFill>
                  <a:srgbClr val="0070C0"/>
                </a:solidFill>
              </a:rPr>
              <a:t> </a:t>
            </a:r>
            <a:r>
              <a:rPr lang="en-US" dirty="0" smtClean="0">
                <a:solidFill>
                  <a:srgbClr val="002060"/>
                </a:solidFill>
              </a:rPr>
              <a:t>Build </a:t>
            </a:r>
            <a:r>
              <a:rPr lang="en-US" dirty="0">
                <a:solidFill>
                  <a:srgbClr val="002060"/>
                </a:solidFill>
              </a:rPr>
              <a:t>the system</a:t>
            </a:r>
          </a:p>
          <a:p>
            <a:pPr>
              <a:lnSpc>
                <a:spcPct val="200000"/>
              </a:lnSpc>
              <a:buFont typeface="Wingdings" pitchFamily="2" charset="2"/>
              <a:buChar char="v"/>
            </a:pPr>
            <a:r>
              <a:rPr lang="en-US" dirty="0">
                <a:solidFill>
                  <a:srgbClr val="0070C0"/>
                </a:solidFill>
              </a:rPr>
              <a:t>  </a:t>
            </a:r>
            <a:r>
              <a:rPr lang="en-US" dirty="0">
                <a:solidFill>
                  <a:srgbClr val="002060"/>
                </a:solidFill>
              </a:rPr>
              <a:t>Document Testing</a:t>
            </a:r>
          </a:p>
          <a:p>
            <a:pPr>
              <a:lnSpc>
                <a:spcPct val="200000"/>
              </a:lnSpc>
              <a:buFont typeface="Wingdings" pitchFamily="2" charset="2"/>
              <a:buChar char="v"/>
            </a:pPr>
            <a:r>
              <a:rPr lang="en-US" dirty="0">
                <a:solidFill>
                  <a:srgbClr val="0070C0"/>
                </a:solidFill>
              </a:rPr>
              <a:t>  </a:t>
            </a:r>
            <a:r>
              <a:rPr lang="en-US" dirty="0">
                <a:solidFill>
                  <a:srgbClr val="002060"/>
                </a:solidFill>
              </a:rPr>
              <a:t>Operation &amp; Maintenance</a:t>
            </a:r>
          </a:p>
        </p:txBody>
      </p:sp>
      <p:pic>
        <p:nvPicPr>
          <p:cNvPr id="36867" name="Picture 3" descr="C:\Documents and Settings\Administrator\桌面\3.png"/>
          <p:cNvPicPr>
            <a:picLocks noChangeAspect="1" noChangeArrowheads="1"/>
          </p:cNvPicPr>
          <p:nvPr/>
        </p:nvPicPr>
        <p:blipFill>
          <a:blip r:embed="rId2"/>
          <a:srcRect/>
          <a:stretch>
            <a:fillRect/>
          </a:stretch>
        </p:blipFill>
        <p:spPr bwMode="auto">
          <a:xfrm>
            <a:off x="7994650" y="0"/>
            <a:ext cx="1149350" cy="3333750"/>
          </a:xfrm>
          <a:prstGeom prst="rect">
            <a:avLst/>
          </a:prstGeom>
          <a:noFill/>
          <a:ln w="9525">
            <a:noFill/>
            <a:miter lim="800000"/>
            <a:headEnd/>
            <a:tailEnd/>
          </a:ln>
        </p:spPr>
      </p:pic>
      <p:sp>
        <p:nvSpPr>
          <p:cNvPr id="4" name="Rectangle 1"/>
          <p:cNvSpPr>
            <a:spLocks noChangeArrowheads="1"/>
          </p:cNvSpPr>
          <p:nvPr/>
        </p:nvSpPr>
        <p:spPr bwMode="auto">
          <a:xfrm>
            <a:off x="1214414" y="1214426"/>
            <a:ext cx="4249738" cy="631825"/>
          </a:xfrm>
          <a:prstGeom prst="rect">
            <a:avLst/>
          </a:prstGeom>
          <a:noFill/>
          <a:ln w="9525">
            <a:noFill/>
            <a:miter lim="800000"/>
            <a:headEnd/>
            <a:tailEnd/>
          </a:ln>
        </p:spPr>
        <p:txBody>
          <a:bodyPr lIns="90000" tIns="46800" rIns="90000" bIns="46800" anchor="ct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4800" b="1" dirty="0" smtClean="0">
                <a:solidFill>
                  <a:srgbClr val="0070C0"/>
                </a:solidFill>
                <a:ea typeface="MS PGothic" pitchFamily="34" charset="-128"/>
              </a:rPr>
              <a:t>Other steps</a:t>
            </a:r>
            <a:endParaRPr lang="en-US" sz="4800" b="1" dirty="0">
              <a:solidFill>
                <a:srgbClr val="0070C0"/>
              </a:solidFill>
              <a:ea typeface="MS PGothic" pitchFamily="34" charset="-128"/>
            </a:endParaRPr>
          </a:p>
        </p:txBody>
      </p:sp>
      <p:cxnSp>
        <p:nvCxnSpPr>
          <p:cNvPr id="5" name="Straight Connector 7"/>
          <p:cNvCxnSpPr>
            <a:cxnSpLocks noChangeShapeType="1"/>
          </p:cNvCxnSpPr>
          <p:nvPr/>
        </p:nvCxnSpPr>
        <p:spPr bwMode="auto">
          <a:xfrm>
            <a:off x="1571604" y="1928806"/>
            <a:ext cx="2214562" cy="1588"/>
          </a:xfrm>
          <a:prstGeom prst="line">
            <a:avLst/>
          </a:prstGeom>
          <a:noFill/>
          <a:ln w="9525" cmpd="sng">
            <a:solidFill>
              <a:srgbClr val="FF6300"/>
            </a:solidFill>
            <a:round/>
            <a:headEnd/>
            <a:tailEnd/>
          </a:ln>
        </p:spPr>
      </p:cxnSp>
      <p:pic>
        <p:nvPicPr>
          <p:cNvPr id="2050" name="Picture 2" descr="C:\Users\WIN-8\Desktop\9_steps_to_success.jpg"/>
          <p:cNvPicPr>
            <a:picLocks noChangeAspect="1" noChangeArrowheads="1"/>
          </p:cNvPicPr>
          <p:nvPr/>
        </p:nvPicPr>
        <p:blipFill>
          <a:blip r:embed="rId3"/>
          <a:srcRect/>
          <a:stretch>
            <a:fillRect/>
          </a:stretch>
        </p:blipFill>
        <p:spPr bwMode="auto">
          <a:xfrm>
            <a:off x="4643406" y="1571616"/>
            <a:ext cx="4500594" cy="3810000"/>
          </a:xfrm>
          <a:prstGeom prst="rect">
            <a:avLst/>
          </a:prstGeom>
          <a:noFill/>
        </p:spPr>
      </p:pic>
    </p:spTree>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ext Box 1"/>
          <p:cNvSpPr txBox="1">
            <a:spLocks noChangeArrowheads="1"/>
          </p:cNvSpPr>
          <p:nvPr/>
        </p:nvSpPr>
        <p:spPr bwMode="auto">
          <a:xfrm>
            <a:off x="3503630" y="812791"/>
            <a:ext cx="3568700" cy="758825"/>
          </a:xfrm>
          <a:prstGeom prst="rect">
            <a:avLst/>
          </a:prstGeom>
          <a:noFill/>
          <a:ln w="9525">
            <a:noFill/>
            <a:miter lim="800000"/>
            <a:headEnd/>
            <a:tailEnd/>
          </a:ln>
        </p:spPr>
        <p:txBody>
          <a:bodyPr anchor="ctr"/>
          <a:lstStyle/>
          <a:p>
            <a:pPr marL="914400" indent="-912813">
              <a:tabLst>
                <a:tab pos="914400" algn="l"/>
                <a:tab pos="1828800" algn="l"/>
                <a:tab pos="2743200" algn="l"/>
                <a:tab pos="3657600" algn="l"/>
                <a:tab pos="4572000" algn="l"/>
                <a:tab pos="5486400" algn="l"/>
                <a:tab pos="6400800" algn="l"/>
                <a:tab pos="7315200" algn="l"/>
                <a:tab pos="8229600" algn="l"/>
                <a:tab pos="9144000" algn="l"/>
                <a:tab pos="10058400" algn="l"/>
              </a:tabLst>
            </a:pPr>
            <a:r>
              <a:rPr lang="en-US" sz="4400" b="1" dirty="0" smtClean="0">
                <a:solidFill>
                  <a:srgbClr val="0070C0"/>
                </a:solidFill>
              </a:rPr>
              <a:t>Over View</a:t>
            </a:r>
            <a:endParaRPr lang="en-US" sz="4400" b="1" dirty="0">
              <a:solidFill>
                <a:srgbClr val="0070C0"/>
              </a:solidFill>
            </a:endParaRPr>
          </a:p>
        </p:txBody>
      </p:sp>
      <p:sp>
        <p:nvSpPr>
          <p:cNvPr id="15363" name="Rectangle 2"/>
          <p:cNvSpPr>
            <a:spLocks noChangeArrowheads="1"/>
          </p:cNvSpPr>
          <p:nvPr/>
        </p:nvSpPr>
        <p:spPr bwMode="auto">
          <a:xfrm>
            <a:off x="2500313" y="1785930"/>
            <a:ext cx="6097587" cy="3429024"/>
          </a:xfrm>
          <a:prstGeom prst="rect">
            <a:avLst/>
          </a:prstGeom>
          <a:noFill/>
          <a:ln w="9525">
            <a:noFill/>
            <a:miter lim="800000"/>
            <a:headEnd/>
            <a:tailEnd/>
          </a:ln>
        </p:spPr>
        <p:txBody>
          <a:bodyPr lIns="90000" tIns="46800" rIns="90000" bIns="46800"/>
          <a:lstStyle/>
          <a:p>
            <a:pPr marL="341313" indent="-341313">
              <a:spcBef>
                <a:spcPts val="550"/>
              </a:spcBef>
              <a:buClr>
                <a:srgbClr val="0070C0"/>
              </a:buClr>
              <a:buSzPct val="75000"/>
              <a:buFont typeface="Wingdings" pitchFamily="2" charset="2"/>
              <a:buChar char=""/>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pPr>
            <a:r>
              <a:rPr lang="en-GB" sz="2300" dirty="0" smtClean="0">
                <a:solidFill>
                  <a:srgbClr val="002060"/>
                </a:solidFill>
              </a:rPr>
              <a:t>What is SDLC ? </a:t>
            </a:r>
          </a:p>
          <a:p>
            <a:pPr marL="341313" indent="-341313">
              <a:spcBef>
                <a:spcPts val="550"/>
              </a:spcBef>
              <a:buClr>
                <a:srgbClr val="0070C0"/>
              </a:buClr>
              <a:buSzPct val="75000"/>
              <a:buFont typeface="Wingdings" pitchFamily="2" charset="2"/>
              <a:buChar char=""/>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pPr>
            <a:r>
              <a:rPr lang="en-GB" sz="2300" dirty="0" smtClean="0">
                <a:solidFill>
                  <a:srgbClr val="002060"/>
                </a:solidFill>
              </a:rPr>
              <a:t> Why ?</a:t>
            </a:r>
          </a:p>
          <a:p>
            <a:pPr marL="341313" indent="-341313">
              <a:spcBef>
                <a:spcPts val="550"/>
              </a:spcBef>
              <a:buClr>
                <a:srgbClr val="0070C0"/>
              </a:buClr>
              <a:buSzPct val="75000"/>
              <a:buFont typeface="Wingdings" pitchFamily="2" charset="2"/>
              <a:buChar char=""/>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pPr>
            <a:r>
              <a:rPr lang="en-GB" sz="2300" dirty="0" smtClean="0">
                <a:solidFill>
                  <a:srgbClr val="002060"/>
                </a:solidFill>
              </a:rPr>
              <a:t> Waterfall Model  ?</a:t>
            </a:r>
          </a:p>
          <a:p>
            <a:pPr marL="341313" indent="-341313">
              <a:spcBef>
                <a:spcPts val="550"/>
              </a:spcBef>
              <a:buClr>
                <a:srgbClr val="0070C0"/>
              </a:buClr>
              <a:buSzPct val="75000"/>
              <a:buFont typeface="Wingdings" pitchFamily="2" charset="2"/>
              <a:buChar char=""/>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pPr>
            <a:r>
              <a:rPr lang="en-GB" sz="2300" dirty="0" smtClean="0">
                <a:solidFill>
                  <a:srgbClr val="002060"/>
                </a:solidFill>
              </a:rPr>
              <a:t> Agile ? </a:t>
            </a:r>
          </a:p>
          <a:p>
            <a:pPr marL="341313" indent="-341313">
              <a:spcBef>
                <a:spcPts val="550"/>
              </a:spcBef>
              <a:buClr>
                <a:srgbClr val="0070C0"/>
              </a:buClr>
              <a:buSzPct val="75000"/>
              <a:buFont typeface="Wingdings" pitchFamily="2" charset="2"/>
              <a:buChar char=""/>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pPr>
            <a:r>
              <a:rPr lang="en-GB" sz="2300" dirty="0" smtClean="0">
                <a:solidFill>
                  <a:srgbClr val="002060"/>
                </a:solidFill>
              </a:rPr>
              <a:t> Scrum ?</a:t>
            </a:r>
          </a:p>
          <a:p>
            <a:pPr marL="341313" indent="-341313">
              <a:spcBef>
                <a:spcPts val="550"/>
              </a:spcBef>
              <a:buClr>
                <a:srgbClr val="0070C0"/>
              </a:buClr>
              <a:buSzPct val="75000"/>
              <a:buFont typeface="Wingdings" pitchFamily="2" charset="2"/>
              <a:buChar char=""/>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pPr>
            <a:r>
              <a:rPr lang="en-GB" sz="2300" dirty="0" smtClean="0">
                <a:solidFill>
                  <a:srgbClr val="002060"/>
                </a:solidFill>
              </a:rPr>
              <a:t> Sprints</a:t>
            </a:r>
          </a:p>
          <a:p>
            <a:pPr marL="341313" indent="-341313">
              <a:spcBef>
                <a:spcPts val="550"/>
              </a:spcBef>
              <a:buClr>
                <a:srgbClr val="0070C0"/>
              </a:buClr>
              <a:buSzPct val="75000"/>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pPr>
            <a:endParaRPr lang="en-GB" sz="2300" dirty="0" smtClean="0">
              <a:solidFill>
                <a:srgbClr val="002060"/>
              </a:solidFill>
            </a:endParaRPr>
          </a:p>
          <a:p>
            <a:pPr marL="341313" indent="-341313">
              <a:spcBef>
                <a:spcPts val="550"/>
              </a:spcBef>
              <a:buClr>
                <a:srgbClr val="0070C0"/>
              </a:buClr>
              <a:buSzPct val="75000"/>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pPr>
            <a:endParaRPr lang="en-US" sz="2300" dirty="0" smtClean="0">
              <a:solidFill>
                <a:srgbClr val="002060"/>
              </a:solidFill>
              <a:ea typeface="MS PGothic" pitchFamily="34" charset="-128"/>
            </a:endParaRPr>
          </a:p>
        </p:txBody>
      </p:sp>
      <p:sp>
        <p:nvSpPr>
          <p:cNvPr id="15364" name="Rectangle 3"/>
          <p:cNvSpPr>
            <a:spLocks noChangeArrowheads="1"/>
          </p:cNvSpPr>
          <p:nvPr/>
        </p:nvSpPr>
        <p:spPr bwMode="auto">
          <a:xfrm>
            <a:off x="63500" y="-133350"/>
            <a:ext cx="298450" cy="300038"/>
          </a:xfrm>
          <a:prstGeom prst="rect">
            <a:avLst/>
          </a:prstGeom>
          <a:noFill/>
          <a:ln w="9525">
            <a:noFill/>
            <a:miter lim="800000"/>
            <a:headEnd/>
            <a:tailEnd/>
          </a:ln>
        </p:spPr>
        <p:txBody>
          <a:bodyPr wrap="none" anchor="ctr"/>
          <a:lstStyle/>
          <a:p>
            <a:pPr>
              <a:buFont typeface="Arial" pitchFamily="34" charset="0"/>
              <a:buNone/>
            </a:pPr>
            <a:endParaRPr lang="en-US"/>
          </a:p>
        </p:txBody>
      </p:sp>
      <p:pic>
        <p:nvPicPr>
          <p:cNvPr id="15365" name="Picture 4"/>
          <p:cNvPicPr>
            <a:picLocks noChangeAspect="1" noChangeArrowheads="1"/>
          </p:cNvPicPr>
          <p:nvPr/>
        </p:nvPicPr>
        <p:blipFill>
          <a:blip r:embed="rId2"/>
          <a:srcRect l="39551"/>
          <a:stretch>
            <a:fillRect/>
          </a:stretch>
        </p:blipFill>
        <p:spPr bwMode="auto">
          <a:xfrm>
            <a:off x="0" y="1381125"/>
            <a:ext cx="1785938" cy="2954338"/>
          </a:xfrm>
          <a:prstGeom prst="rect">
            <a:avLst/>
          </a:prstGeom>
          <a:noFill/>
          <a:ln w="9525">
            <a:noFill/>
            <a:miter lim="800000"/>
            <a:headEnd/>
            <a:tailEnd/>
          </a:ln>
        </p:spPr>
      </p:pic>
      <p:cxnSp>
        <p:nvCxnSpPr>
          <p:cNvPr id="15366" name="Straight Connector 12"/>
          <p:cNvCxnSpPr>
            <a:cxnSpLocks noChangeShapeType="1"/>
          </p:cNvCxnSpPr>
          <p:nvPr/>
        </p:nvCxnSpPr>
        <p:spPr bwMode="auto">
          <a:xfrm>
            <a:off x="3571868" y="1500178"/>
            <a:ext cx="2428875" cy="1588"/>
          </a:xfrm>
          <a:prstGeom prst="line">
            <a:avLst/>
          </a:prstGeom>
          <a:noFill/>
          <a:ln w="9525" cmpd="sng">
            <a:solidFill>
              <a:srgbClr val="FF6300"/>
            </a:solidFill>
            <a:round/>
            <a:headEnd/>
            <a:tailEnd/>
          </a:ln>
        </p:spPr>
      </p:cxnSp>
      <p:pic>
        <p:nvPicPr>
          <p:cNvPr id="15367" name="Picture 9" descr="C:\Documents and Settings\Administrator\桌面\3.png"/>
          <p:cNvPicPr>
            <a:picLocks noChangeAspect="1" noChangeArrowheads="1"/>
          </p:cNvPicPr>
          <p:nvPr/>
        </p:nvPicPr>
        <p:blipFill>
          <a:blip r:embed="rId3"/>
          <a:srcRect/>
          <a:stretch>
            <a:fillRect/>
          </a:stretch>
        </p:blipFill>
        <p:spPr bwMode="auto">
          <a:xfrm>
            <a:off x="7975600" y="0"/>
            <a:ext cx="1149350" cy="3333750"/>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extBox 2"/>
          <p:cNvSpPr txBox="1">
            <a:spLocks noChangeArrowheads="1"/>
          </p:cNvSpPr>
          <p:nvPr/>
        </p:nvSpPr>
        <p:spPr bwMode="auto">
          <a:xfrm>
            <a:off x="1500188" y="1000125"/>
            <a:ext cx="2217737" cy="708025"/>
          </a:xfrm>
          <a:prstGeom prst="rect">
            <a:avLst/>
          </a:prstGeom>
          <a:noFill/>
          <a:ln w="9525">
            <a:noFill/>
            <a:miter lim="800000"/>
            <a:headEnd/>
            <a:tailEnd/>
          </a:ln>
        </p:spPr>
        <p:txBody>
          <a:bodyPr wrap="none">
            <a:spAutoFit/>
          </a:bodyPr>
          <a:lstStyle/>
          <a:p>
            <a:r>
              <a:rPr lang="en-GB" altLang="en-US" sz="4000" b="1">
                <a:solidFill>
                  <a:srgbClr val="0070C0"/>
                </a:solidFill>
              </a:rPr>
              <a:t>Summary</a:t>
            </a:r>
          </a:p>
        </p:txBody>
      </p:sp>
      <p:cxnSp>
        <p:nvCxnSpPr>
          <p:cNvPr id="37891" name="Straight Connector 3"/>
          <p:cNvCxnSpPr>
            <a:cxnSpLocks noChangeShapeType="1"/>
          </p:cNvCxnSpPr>
          <p:nvPr/>
        </p:nvCxnSpPr>
        <p:spPr bwMode="auto">
          <a:xfrm>
            <a:off x="1503363" y="1784350"/>
            <a:ext cx="2214562" cy="1588"/>
          </a:xfrm>
          <a:prstGeom prst="line">
            <a:avLst/>
          </a:prstGeom>
          <a:noFill/>
          <a:ln w="9525" cmpd="sng">
            <a:solidFill>
              <a:srgbClr val="FF6300"/>
            </a:solidFill>
            <a:round/>
            <a:headEnd/>
            <a:tailEnd/>
          </a:ln>
        </p:spPr>
      </p:cxnSp>
      <p:pic>
        <p:nvPicPr>
          <p:cNvPr id="37892" name="Picture 2" descr="C:\Users\WIN-8\Downloads\clipart_of_25029_smjpg_2.jpg"/>
          <p:cNvPicPr>
            <a:picLocks noChangeAspect="1" noChangeArrowheads="1"/>
          </p:cNvPicPr>
          <p:nvPr/>
        </p:nvPicPr>
        <p:blipFill>
          <a:blip r:embed="rId2"/>
          <a:srcRect/>
          <a:stretch>
            <a:fillRect/>
          </a:stretch>
        </p:blipFill>
        <p:spPr bwMode="auto">
          <a:xfrm>
            <a:off x="5929313" y="1746250"/>
            <a:ext cx="3214687" cy="3643313"/>
          </a:xfrm>
          <a:prstGeom prst="rect">
            <a:avLst/>
          </a:prstGeom>
          <a:noFill/>
          <a:ln w="9525">
            <a:noFill/>
            <a:miter lim="800000"/>
            <a:headEnd/>
            <a:tailEnd/>
          </a:ln>
        </p:spPr>
      </p:pic>
      <p:pic>
        <p:nvPicPr>
          <p:cNvPr id="37893" name="Picture 5" descr="C:\Documents and Settings\Administrator\桌面\3.png"/>
          <p:cNvPicPr>
            <a:picLocks noChangeAspect="1" noChangeArrowheads="1"/>
          </p:cNvPicPr>
          <p:nvPr/>
        </p:nvPicPr>
        <p:blipFill>
          <a:blip r:embed="rId3"/>
          <a:srcRect/>
          <a:stretch>
            <a:fillRect/>
          </a:stretch>
        </p:blipFill>
        <p:spPr bwMode="auto">
          <a:xfrm>
            <a:off x="7994650" y="0"/>
            <a:ext cx="1149350" cy="3333750"/>
          </a:xfrm>
          <a:prstGeom prst="rect">
            <a:avLst/>
          </a:prstGeom>
          <a:noFill/>
          <a:ln w="9525">
            <a:noFill/>
            <a:miter lim="800000"/>
            <a:headEnd/>
            <a:tailEnd/>
          </a:ln>
        </p:spPr>
      </p:pic>
      <p:sp>
        <p:nvSpPr>
          <p:cNvPr id="6" name="Rectangle 2"/>
          <p:cNvSpPr>
            <a:spLocks noChangeArrowheads="1"/>
          </p:cNvSpPr>
          <p:nvPr/>
        </p:nvSpPr>
        <p:spPr bwMode="auto">
          <a:xfrm>
            <a:off x="1071538" y="2071682"/>
            <a:ext cx="5429288" cy="2571768"/>
          </a:xfrm>
          <a:prstGeom prst="rect">
            <a:avLst/>
          </a:prstGeom>
          <a:noFill/>
          <a:ln w="9525">
            <a:noFill/>
            <a:miter lim="800000"/>
            <a:headEnd/>
            <a:tailEnd/>
          </a:ln>
        </p:spPr>
        <p:txBody>
          <a:bodyPr lIns="90000" tIns="46800" rIns="90000" bIns="46800"/>
          <a:lstStyle/>
          <a:p>
            <a:pPr marL="341313" indent="-341313">
              <a:spcBef>
                <a:spcPts val="550"/>
              </a:spcBef>
              <a:buClr>
                <a:srgbClr val="0070C0"/>
              </a:buClr>
              <a:buSzPct val="75000"/>
              <a:buFont typeface="Wingdings" pitchFamily="2" charset="2"/>
              <a:buChar char=""/>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pPr>
            <a:r>
              <a:rPr lang="en-US" sz="2300" dirty="0" smtClean="0">
                <a:solidFill>
                  <a:srgbClr val="002060"/>
                </a:solidFill>
                <a:ea typeface="MS PGothic" pitchFamily="34" charset="-128"/>
              </a:rPr>
              <a:t>What is this SDLC</a:t>
            </a:r>
            <a:endParaRPr lang="en-US" sz="2300" dirty="0">
              <a:solidFill>
                <a:srgbClr val="002060"/>
              </a:solidFill>
              <a:ea typeface="MS PGothic" pitchFamily="34" charset="-128"/>
            </a:endParaRPr>
          </a:p>
          <a:p>
            <a:pPr marL="341313" indent="-341313">
              <a:spcBef>
                <a:spcPts val="550"/>
              </a:spcBef>
              <a:buClr>
                <a:srgbClr val="0070C0"/>
              </a:buClr>
              <a:buSzPct val="75000"/>
              <a:buFont typeface="Wingdings" pitchFamily="2" charset="2"/>
              <a:buChar char=""/>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pPr>
            <a:r>
              <a:rPr lang="en-US" sz="2300" dirty="0" smtClean="0">
                <a:solidFill>
                  <a:srgbClr val="002060"/>
                </a:solidFill>
                <a:ea typeface="MS PGothic" pitchFamily="34" charset="-128"/>
              </a:rPr>
              <a:t> </a:t>
            </a:r>
            <a:r>
              <a:rPr lang="en-GB" sz="2300" dirty="0" smtClean="0">
                <a:solidFill>
                  <a:srgbClr val="002060"/>
                </a:solidFill>
              </a:rPr>
              <a:t>Waterfall Model  </a:t>
            </a:r>
          </a:p>
          <a:p>
            <a:pPr marL="341313" indent="-341313">
              <a:spcBef>
                <a:spcPts val="550"/>
              </a:spcBef>
              <a:buClr>
                <a:srgbClr val="0070C0"/>
              </a:buClr>
              <a:buSzPct val="75000"/>
              <a:buFont typeface="Wingdings" pitchFamily="2" charset="2"/>
              <a:buChar char=""/>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pPr>
            <a:r>
              <a:rPr lang="en-GB" sz="2300" dirty="0" smtClean="0">
                <a:solidFill>
                  <a:srgbClr val="002060"/>
                </a:solidFill>
              </a:rPr>
              <a:t> Agile </a:t>
            </a:r>
          </a:p>
          <a:p>
            <a:pPr marL="341313" indent="-341313">
              <a:spcBef>
                <a:spcPts val="550"/>
              </a:spcBef>
              <a:buClr>
                <a:srgbClr val="0070C0"/>
              </a:buClr>
              <a:buSzPct val="75000"/>
              <a:buFont typeface="Wingdings" pitchFamily="2" charset="2"/>
              <a:buChar char=""/>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pPr>
            <a:r>
              <a:rPr lang="en-GB" sz="2300" dirty="0" smtClean="0">
                <a:solidFill>
                  <a:srgbClr val="002060"/>
                </a:solidFill>
              </a:rPr>
              <a:t> Scrum </a:t>
            </a:r>
          </a:p>
          <a:p>
            <a:pPr marL="341313" indent="-341313">
              <a:spcBef>
                <a:spcPts val="550"/>
              </a:spcBef>
              <a:buClr>
                <a:srgbClr val="0070C0"/>
              </a:buClr>
              <a:buSzPct val="75000"/>
              <a:buFont typeface="Wingdings" pitchFamily="2" charset="2"/>
              <a:buChar char=""/>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pPr>
            <a:r>
              <a:rPr lang="en-GB" sz="2300" dirty="0" smtClean="0">
                <a:solidFill>
                  <a:srgbClr val="002060"/>
                </a:solidFill>
              </a:rPr>
              <a:t> Sprints</a:t>
            </a:r>
            <a:endParaRPr lang="en-US" sz="2300" dirty="0" smtClean="0">
              <a:solidFill>
                <a:srgbClr val="002060"/>
              </a:solidFill>
              <a:ea typeface="MS PGothic" pitchFamily="34" charset="-128"/>
            </a:endParaRPr>
          </a:p>
        </p:txBody>
      </p:sp>
    </p:spTree>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ext Box 1"/>
          <p:cNvSpPr txBox="1">
            <a:spLocks noChangeArrowheads="1"/>
          </p:cNvSpPr>
          <p:nvPr/>
        </p:nvSpPr>
        <p:spPr bwMode="auto">
          <a:xfrm>
            <a:off x="2714625" y="928688"/>
            <a:ext cx="3643313" cy="857250"/>
          </a:xfrm>
          <a:prstGeom prst="rect">
            <a:avLst/>
          </a:prstGeom>
          <a:noFill/>
          <a:ln w="9525">
            <a:noFill/>
            <a:miter lim="800000"/>
            <a:headEnd/>
            <a:tailEnd/>
          </a:ln>
        </p:spPr>
        <p:txBody>
          <a:bodyPr anchor="ctr"/>
          <a:lstStyle/>
          <a:p>
            <a:pPr marL="914400" indent="-912813" algn="ctr">
              <a:tabLst>
                <a:tab pos="914400" algn="l"/>
                <a:tab pos="1828800" algn="l"/>
                <a:tab pos="2743200" algn="l"/>
                <a:tab pos="3657600" algn="l"/>
                <a:tab pos="4572000" algn="l"/>
                <a:tab pos="5486400" algn="l"/>
                <a:tab pos="6400800" algn="l"/>
                <a:tab pos="7315200" algn="l"/>
                <a:tab pos="8229600" algn="l"/>
                <a:tab pos="9144000" algn="l"/>
                <a:tab pos="10058400" algn="l"/>
              </a:tabLst>
            </a:pPr>
            <a:r>
              <a:rPr lang="en-US" sz="3600" b="1">
                <a:solidFill>
                  <a:srgbClr val="0070C0"/>
                </a:solidFill>
              </a:rPr>
              <a:t>Question Time</a:t>
            </a:r>
          </a:p>
        </p:txBody>
      </p:sp>
      <p:cxnSp>
        <p:nvCxnSpPr>
          <p:cNvPr id="38915" name="Straight Connector 5"/>
          <p:cNvCxnSpPr>
            <a:cxnSpLocks noChangeShapeType="1"/>
          </p:cNvCxnSpPr>
          <p:nvPr/>
        </p:nvCxnSpPr>
        <p:spPr bwMode="auto">
          <a:xfrm>
            <a:off x="2857500" y="1714500"/>
            <a:ext cx="3286125" cy="1588"/>
          </a:xfrm>
          <a:prstGeom prst="line">
            <a:avLst/>
          </a:prstGeom>
          <a:noFill/>
          <a:ln w="9525" cmpd="sng">
            <a:solidFill>
              <a:srgbClr val="FF6300"/>
            </a:solidFill>
            <a:round/>
            <a:headEnd/>
            <a:tailEnd/>
          </a:ln>
        </p:spPr>
      </p:cxnSp>
      <p:pic>
        <p:nvPicPr>
          <p:cNvPr id="38916" name="Picture 2"/>
          <p:cNvPicPr>
            <a:picLocks noChangeAspect="1" noChangeArrowheads="1"/>
          </p:cNvPicPr>
          <p:nvPr/>
        </p:nvPicPr>
        <p:blipFill>
          <a:blip r:embed="rId2"/>
          <a:srcRect/>
          <a:stretch>
            <a:fillRect/>
          </a:stretch>
        </p:blipFill>
        <p:spPr bwMode="auto">
          <a:xfrm>
            <a:off x="3071813" y="2071688"/>
            <a:ext cx="2995612" cy="3155950"/>
          </a:xfrm>
          <a:prstGeom prst="rect">
            <a:avLst/>
          </a:prstGeom>
          <a:noFill/>
          <a:ln w="9525">
            <a:noFill/>
            <a:miter lim="800000"/>
            <a:headEnd/>
            <a:tailEnd/>
          </a:ln>
        </p:spPr>
      </p:pic>
      <p:pic>
        <p:nvPicPr>
          <p:cNvPr id="38917" name="Picture 8" descr="C:\Documents and Settings\Administrator\桌面\3.png"/>
          <p:cNvPicPr>
            <a:picLocks noChangeAspect="1" noChangeArrowheads="1"/>
          </p:cNvPicPr>
          <p:nvPr/>
        </p:nvPicPr>
        <p:blipFill>
          <a:blip r:embed="rId3"/>
          <a:srcRect/>
          <a:stretch>
            <a:fillRect/>
          </a:stretch>
        </p:blipFill>
        <p:spPr bwMode="auto">
          <a:xfrm>
            <a:off x="7994650" y="0"/>
            <a:ext cx="1149350" cy="3333750"/>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42" name="Picture 7" descr="C:\Documents and Settings\Administrator\桌面\3.png"/>
          <p:cNvPicPr>
            <a:picLocks noChangeAspect="1" noChangeArrowheads="1"/>
          </p:cNvPicPr>
          <p:nvPr/>
        </p:nvPicPr>
        <p:blipFill>
          <a:blip r:embed="rId2"/>
          <a:srcRect/>
          <a:stretch>
            <a:fillRect/>
          </a:stretch>
        </p:blipFill>
        <p:spPr bwMode="auto">
          <a:xfrm>
            <a:off x="7994650" y="0"/>
            <a:ext cx="1149350" cy="3333750"/>
          </a:xfrm>
          <a:prstGeom prst="rect">
            <a:avLst/>
          </a:prstGeom>
          <a:noFill/>
          <a:ln w="9525">
            <a:noFill/>
            <a:miter lim="800000"/>
            <a:headEnd/>
            <a:tailEnd/>
          </a:ln>
        </p:spPr>
      </p:pic>
      <p:pic>
        <p:nvPicPr>
          <p:cNvPr id="1026" name="Picture 2" descr="C:\Users\WIN-8\Desktop\Contact-Thank-You-Slides_C0076_018_c01_l.png"/>
          <p:cNvPicPr>
            <a:picLocks noChangeAspect="1" noChangeArrowheads="1"/>
          </p:cNvPicPr>
          <p:nvPr/>
        </p:nvPicPr>
        <p:blipFill>
          <a:blip r:embed="rId3"/>
          <a:srcRect/>
          <a:stretch>
            <a:fillRect/>
          </a:stretch>
        </p:blipFill>
        <p:spPr bwMode="auto">
          <a:xfrm>
            <a:off x="3000364" y="770153"/>
            <a:ext cx="6143636" cy="4620013"/>
          </a:xfrm>
          <a:prstGeom prst="rect">
            <a:avLst/>
          </a:prstGeom>
          <a:noFill/>
        </p:spPr>
      </p:pic>
      <p:pic>
        <p:nvPicPr>
          <p:cNvPr id="1028" name="Picture 4" descr="C:\Users\WIN-8\Desktop\Contact-Thank-You-Slides.jpg"/>
          <p:cNvPicPr>
            <a:picLocks noChangeAspect="1" noChangeArrowheads="1"/>
          </p:cNvPicPr>
          <p:nvPr/>
        </p:nvPicPr>
        <p:blipFill>
          <a:blip r:embed="rId4"/>
          <a:srcRect/>
          <a:stretch>
            <a:fillRect/>
          </a:stretch>
        </p:blipFill>
        <p:spPr bwMode="auto">
          <a:xfrm>
            <a:off x="0" y="813692"/>
            <a:ext cx="3214678" cy="4587682"/>
          </a:xfrm>
          <a:prstGeom prst="rect">
            <a:avLst/>
          </a:prstGeom>
          <a:noFill/>
        </p:spPr>
      </p:pic>
    </p:spTree>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ext Box 1"/>
          <p:cNvSpPr txBox="1">
            <a:spLocks noChangeArrowheads="1"/>
          </p:cNvSpPr>
          <p:nvPr/>
        </p:nvSpPr>
        <p:spPr bwMode="auto">
          <a:xfrm>
            <a:off x="4146572" y="812791"/>
            <a:ext cx="3568700" cy="758825"/>
          </a:xfrm>
          <a:prstGeom prst="rect">
            <a:avLst/>
          </a:prstGeom>
          <a:noFill/>
          <a:ln w="9525">
            <a:noFill/>
            <a:miter lim="800000"/>
            <a:headEnd/>
            <a:tailEnd/>
          </a:ln>
        </p:spPr>
        <p:txBody>
          <a:bodyPr anchor="ctr"/>
          <a:lstStyle/>
          <a:p>
            <a:pPr marL="914400" indent="-912813">
              <a:tabLst>
                <a:tab pos="914400" algn="l"/>
                <a:tab pos="1828800" algn="l"/>
                <a:tab pos="2743200" algn="l"/>
                <a:tab pos="3657600" algn="l"/>
                <a:tab pos="4572000" algn="l"/>
                <a:tab pos="5486400" algn="l"/>
                <a:tab pos="6400800" algn="l"/>
                <a:tab pos="7315200" algn="l"/>
                <a:tab pos="8229600" algn="l"/>
                <a:tab pos="9144000" algn="l"/>
                <a:tab pos="10058400" algn="l"/>
              </a:tabLst>
            </a:pPr>
            <a:r>
              <a:rPr lang="en-US" sz="4400" b="1" dirty="0" smtClean="0">
                <a:solidFill>
                  <a:srgbClr val="0070C0"/>
                </a:solidFill>
              </a:rPr>
              <a:t>SDLC</a:t>
            </a:r>
            <a:endParaRPr lang="en-US" sz="4400" b="1" dirty="0">
              <a:solidFill>
                <a:srgbClr val="0070C0"/>
              </a:solidFill>
            </a:endParaRPr>
          </a:p>
        </p:txBody>
      </p:sp>
      <p:sp>
        <p:nvSpPr>
          <p:cNvPr id="15363" name="Rectangle 2"/>
          <p:cNvSpPr>
            <a:spLocks noChangeArrowheads="1"/>
          </p:cNvSpPr>
          <p:nvPr/>
        </p:nvSpPr>
        <p:spPr bwMode="auto">
          <a:xfrm>
            <a:off x="2500313" y="2214558"/>
            <a:ext cx="6097587" cy="3429024"/>
          </a:xfrm>
          <a:prstGeom prst="rect">
            <a:avLst/>
          </a:prstGeom>
          <a:noFill/>
          <a:ln w="9525">
            <a:noFill/>
            <a:miter lim="800000"/>
            <a:headEnd/>
            <a:tailEnd/>
          </a:ln>
        </p:spPr>
        <p:txBody>
          <a:bodyPr lIns="90000" tIns="46800" rIns="90000" bIns="46800"/>
          <a:lstStyle/>
          <a:p>
            <a:pPr marL="341313" indent="-341313">
              <a:spcBef>
                <a:spcPts val="550"/>
              </a:spcBef>
              <a:buClr>
                <a:srgbClr val="0070C0"/>
              </a:buClr>
              <a:buSzPct val="75000"/>
              <a:buFont typeface="Wingdings" pitchFamily="2" charset="2"/>
              <a:buChar char=""/>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pPr>
            <a:r>
              <a:rPr lang="en-GB" sz="2400" dirty="0" smtClean="0">
                <a:solidFill>
                  <a:srgbClr val="002060"/>
                </a:solidFill>
              </a:rPr>
              <a:t>A framework that describes the activities performed at each stage of a software development project.  </a:t>
            </a:r>
          </a:p>
          <a:p>
            <a:pPr marL="341313" indent="-341313">
              <a:spcBef>
                <a:spcPts val="550"/>
              </a:spcBef>
              <a:buClr>
                <a:srgbClr val="0070C0"/>
              </a:buClr>
              <a:buSzPct val="75000"/>
              <a:buFont typeface="Wingdings" pitchFamily="2" charset="2"/>
              <a:buChar char=""/>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pPr>
            <a:r>
              <a:rPr lang="en-GB" sz="2400" dirty="0" smtClean="0">
                <a:solidFill>
                  <a:srgbClr val="002060"/>
                </a:solidFill>
              </a:rPr>
              <a:t> A systemic strategy for large-scale development projects.</a:t>
            </a:r>
          </a:p>
          <a:p>
            <a:pPr marL="341313" indent="-341313">
              <a:spcBef>
                <a:spcPts val="550"/>
              </a:spcBef>
              <a:buClr>
                <a:srgbClr val="0070C0"/>
              </a:buClr>
              <a:buSzPct val="75000"/>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pPr>
            <a:endParaRPr lang="en-GB" sz="2400" dirty="0" smtClean="0">
              <a:solidFill>
                <a:srgbClr val="002060"/>
              </a:solidFill>
            </a:endParaRPr>
          </a:p>
          <a:p>
            <a:pPr marL="341313" indent="-341313">
              <a:spcBef>
                <a:spcPts val="550"/>
              </a:spcBef>
              <a:buClr>
                <a:srgbClr val="0070C0"/>
              </a:buClr>
              <a:buSzPct val="75000"/>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pPr>
            <a:endParaRPr lang="en-US" sz="2200" dirty="0" smtClean="0">
              <a:solidFill>
                <a:srgbClr val="002060"/>
              </a:solidFill>
              <a:ea typeface="MS PGothic" pitchFamily="34" charset="-128"/>
            </a:endParaRPr>
          </a:p>
        </p:txBody>
      </p:sp>
      <p:sp>
        <p:nvSpPr>
          <p:cNvPr id="15364" name="Rectangle 3"/>
          <p:cNvSpPr>
            <a:spLocks noChangeArrowheads="1"/>
          </p:cNvSpPr>
          <p:nvPr/>
        </p:nvSpPr>
        <p:spPr bwMode="auto">
          <a:xfrm>
            <a:off x="63500" y="-133350"/>
            <a:ext cx="298450" cy="300038"/>
          </a:xfrm>
          <a:prstGeom prst="rect">
            <a:avLst/>
          </a:prstGeom>
          <a:noFill/>
          <a:ln w="9525">
            <a:noFill/>
            <a:miter lim="800000"/>
            <a:headEnd/>
            <a:tailEnd/>
          </a:ln>
        </p:spPr>
        <p:txBody>
          <a:bodyPr wrap="none" anchor="ctr"/>
          <a:lstStyle/>
          <a:p>
            <a:pPr>
              <a:buFont typeface="Arial" pitchFamily="34" charset="0"/>
              <a:buNone/>
            </a:pPr>
            <a:endParaRPr lang="en-US"/>
          </a:p>
        </p:txBody>
      </p:sp>
      <p:cxnSp>
        <p:nvCxnSpPr>
          <p:cNvPr id="15366" name="Straight Connector 12"/>
          <p:cNvCxnSpPr>
            <a:cxnSpLocks noChangeShapeType="1"/>
          </p:cNvCxnSpPr>
          <p:nvPr/>
        </p:nvCxnSpPr>
        <p:spPr bwMode="auto">
          <a:xfrm>
            <a:off x="3571868" y="1500178"/>
            <a:ext cx="2428875" cy="1588"/>
          </a:xfrm>
          <a:prstGeom prst="line">
            <a:avLst/>
          </a:prstGeom>
          <a:noFill/>
          <a:ln w="9525" cmpd="sng">
            <a:solidFill>
              <a:srgbClr val="FF6300"/>
            </a:solidFill>
            <a:round/>
            <a:headEnd/>
            <a:tailEnd/>
          </a:ln>
        </p:spPr>
      </p:cxnSp>
      <p:pic>
        <p:nvPicPr>
          <p:cNvPr id="15367" name="Picture 9" descr="C:\Documents and Settings\Administrator\桌面\3.png"/>
          <p:cNvPicPr>
            <a:picLocks noChangeAspect="1" noChangeArrowheads="1"/>
          </p:cNvPicPr>
          <p:nvPr/>
        </p:nvPicPr>
        <p:blipFill>
          <a:blip r:embed="rId2"/>
          <a:srcRect/>
          <a:stretch>
            <a:fillRect/>
          </a:stretch>
        </p:blipFill>
        <p:spPr bwMode="auto">
          <a:xfrm>
            <a:off x="7975600" y="0"/>
            <a:ext cx="1149350" cy="3333750"/>
          </a:xfrm>
          <a:prstGeom prst="rect">
            <a:avLst/>
          </a:prstGeom>
          <a:noFill/>
          <a:ln w="9525">
            <a:noFill/>
            <a:miter lim="800000"/>
            <a:headEnd/>
            <a:tailEnd/>
          </a:ln>
        </p:spPr>
      </p:pic>
      <p:pic>
        <p:nvPicPr>
          <p:cNvPr id="8" name="Picture 2" descr="C:\Users\WIN-8\Downloads\what-can-i-do.jpg"/>
          <p:cNvPicPr>
            <a:picLocks noChangeAspect="1" noChangeArrowheads="1"/>
          </p:cNvPicPr>
          <p:nvPr/>
        </p:nvPicPr>
        <p:blipFill>
          <a:blip r:embed="rId3" cstate="print"/>
          <a:srcRect/>
          <a:stretch>
            <a:fillRect/>
          </a:stretch>
        </p:blipFill>
        <p:spPr bwMode="auto">
          <a:xfrm>
            <a:off x="0" y="1643074"/>
            <a:ext cx="2502567" cy="2500310"/>
          </a:xfrm>
          <a:prstGeom prst="rect">
            <a:avLst/>
          </a:prstGeom>
          <a:noFill/>
        </p:spPr>
      </p:pic>
    </p:spTree>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5" name="Picture 9" descr="C:\Documents and Settings\Administrator\桌面\3.png"/>
          <p:cNvPicPr>
            <a:picLocks noChangeAspect="1" noChangeArrowheads="1"/>
          </p:cNvPicPr>
          <p:nvPr/>
        </p:nvPicPr>
        <p:blipFill>
          <a:blip r:embed="rId2"/>
          <a:srcRect/>
          <a:stretch>
            <a:fillRect/>
          </a:stretch>
        </p:blipFill>
        <p:spPr bwMode="auto">
          <a:xfrm>
            <a:off x="7975600" y="0"/>
            <a:ext cx="1149350" cy="3333750"/>
          </a:xfrm>
          <a:prstGeom prst="rect">
            <a:avLst/>
          </a:prstGeom>
          <a:noFill/>
          <a:ln w="9525">
            <a:noFill/>
            <a:miter lim="800000"/>
            <a:headEnd/>
            <a:tailEnd/>
          </a:ln>
        </p:spPr>
      </p:pic>
      <p:sp>
        <p:nvSpPr>
          <p:cNvPr id="18436" name="Title 9"/>
          <p:cNvSpPr txBox="1">
            <a:spLocks noChangeArrowheads="1"/>
          </p:cNvSpPr>
          <p:nvPr/>
        </p:nvSpPr>
        <p:spPr bwMode="auto">
          <a:xfrm>
            <a:off x="1857375" y="71438"/>
            <a:ext cx="4271963" cy="714375"/>
          </a:xfrm>
          <a:prstGeom prst="rect">
            <a:avLst/>
          </a:prstGeom>
          <a:noFill/>
          <a:ln w="9525">
            <a:noFill/>
            <a:miter lim="800000"/>
            <a:headEnd/>
            <a:tailEnd/>
          </a:ln>
        </p:spPr>
        <p:txBody>
          <a:bodyPr anchor="ctr"/>
          <a:lstStyle/>
          <a:p>
            <a:r>
              <a:rPr lang="en-GB" sz="3600" b="1" dirty="0" smtClean="0">
                <a:solidFill>
                  <a:schemeClr val="bg1"/>
                </a:solidFill>
              </a:rPr>
              <a:t>Waterfall Model</a:t>
            </a:r>
          </a:p>
        </p:txBody>
      </p:sp>
      <p:sp>
        <p:nvSpPr>
          <p:cNvPr id="18437" name="TextBox 7"/>
          <p:cNvSpPr txBox="1">
            <a:spLocks noChangeArrowheads="1"/>
          </p:cNvSpPr>
          <p:nvPr/>
        </p:nvSpPr>
        <p:spPr bwMode="auto">
          <a:xfrm>
            <a:off x="500034" y="1000112"/>
            <a:ext cx="4357718" cy="4401205"/>
          </a:xfrm>
          <a:prstGeom prst="rect">
            <a:avLst/>
          </a:prstGeom>
          <a:noFill/>
          <a:ln w="9525">
            <a:noFill/>
            <a:miter lim="800000"/>
            <a:headEnd/>
            <a:tailEnd/>
          </a:ln>
        </p:spPr>
        <p:txBody>
          <a:bodyPr wrap="square">
            <a:spAutoFit/>
          </a:bodyPr>
          <a:lstStyle/>
          <a:p>
            <a:pPr>
              <a:buFont typeface="Wingdings" pitchFamily="2" charset="2"/>
              <a:buChar char="v"/>
            </a:pPr>
            <a:r>
              <a:rPr lang="en-GB" altLang="en-US" sz="2000" dirty="0">
                <a:solidFill>
                  <a:srgbClr val="0070C0"/>
                </a:solidFill>
              </a:rPr>
              <a:t>  </a:t>
            </a:r>
            <a:r>
              <a:rPr lang="en-GB" sz="2000" b="1" dirty="0" smtClean="0">
                <a:solidFill>
                  <a:srgbClr val="002060"/>
                </a:solidFill>
              </a:rPr>
              <a:t>Requirements </a:t>
            </a:r>
            <a:r>
              <a:rPr lang="en-GB" sz="2000" dirty="0" smtClean="0">
                <a:solidFill>
                  <a:srgbClr val="002060"/>
                </a:solidFill>
              </a:rPr>
              <a:t>-                                                       </a:t>
            </a:r>
          </a:p>
          <a:p>
            <a:r>
              <a:rPr lang="en-GB" sz="2000" dirty="0" smtClean="0">
                <a:solidFill>
                  <a:srgbClr val="002060"/>
                </a:solidFill>
              </a:rPr>
              <a:t>  	Defines needed information, function, behavior, performance and interfaces.</a:t>
            </a:r>
          </a:p>
          <a:p>
            <a:endParaRPr lang="en-US" sz="2000" dirty="0" smtClean="0">
              <a:solidFill>
                <a:srgbClr val="002060"/>
              </a:solidFill>
            </a:endParaRPr>
          </a:p>
          <a:p>
            <a:pPr>
              <a:buFont typeface="Wingdings" pitchFamily="2" charset="2"/>
              <a:buChar char="v"/>
            </a:pPr>
            <a:r>
              <a:rPr lang="en-GB" altLang="en-US" sz="2000" dirty="0" smtClean="0">
                <a:solidFill>
                  <a:srgbClr val="0070C0"/>
                </a:solidFill>
              </a:rPr>
              <a:t>  </a:t>
            </a:r>
            <a:r>
              <a:rPr lang="en-GB" sz="2000" b="1" dirty="0" smtClean="0">
                <a:solidFill>
                  <a:srgbClr val="002060"/>
                </a:solidFill>
              </a:rPr>
              <a:t>Design </a:t>
            </a:r>
            <a:r>
              <a:rPr lang="en-GB" sz="2000" dirty="0" smtClean="0">
                <a:solidFill>
                  <a:srgbClr val="002060"/>
                </a:solidFill>
              </a:rPr>
              <a:t>-</a:t>
            </a:r>
          </a:p>
          <a:p>
            <a:r>
              <a:rPr lang="en-US" sz="2000" dirty="0" smtClean="0">
                <a:solidFill>
                  <a:srgbClr val="002060"/>
                </a:solidFill>
              </a:rPr>
              <a:t>	</a:t>
            </a:r>
            <a:r>
              <a:rPr lang="en-GB" sz="2000" dirty="0" smtClean="0"/>
              <a:t> </a:t>
            </a:r>
            <a:r>
              <a:rPr lang="en-GB" sz="2000" dirty="0" smtClean="0">
                <a:solidFill>
                  <a:srgbClr val="002060"/>
                </a:solidFill>
              </a:rPr>
              <a:t>Data structures, software architecture, interface representations, algorithmic details.</a:t>
            </a:r>
          </a:p>
          <a:p>
            <a:endParaRPr lang="en-GB" sz="2000" dirty="0" smtClean="0">
              <a:solidFill>
                <a:srgbClr val="002060"/>
              </a:solidFill>
            </a:endParaRPr>
          </a:p>
          <a:p>
            <a:pPr>
              <a:buFont typeface="Wingdings" pitchFamily="2" charset="2"/>
              <a:buChar char="v"/>
            </a:pPr>
            <a:r>
              <a:rPr lang="en-GB" altLang="en-US" sz="2000" dirty="0" smtClean="0">
                <a:solidFill>
                  <a:srgbClr val="0070C0"/>
                </a:solidFill>
              </a:rPr>
              <a:t> </a:t>
            </a:r>
            <a:r>
              <a:rPr lang="en-US" altLang="en-US" sz="2000" dirty="0" smtClean="0">
                <a:solidFill>
                  <a:srgbClr val="002060"/>
                </a:solidFill>
              </a:rPr>
              <a:t> </a:t>
            </a:r>
            <a:r>
              <a:rPr lang="en-GB" sz="2000" b="1" dirty="0" smtClean="0">
                <a:solidFill>
                  <a:srgbClr val="002060"/>
                </a:solidFill>
              </a:rPr>
              <a:t>Implementation </a:t>
            </a:r>
            <a:r>
              <a:rPr lang="en-GB" sz="2000" dirty="0" smtClean="0">
                <a:solidFill>
                  <a:srgbClr val="002060"/>
                </a:solidFill>
              </a:rPr>
              <a:t>- </a:t>
            </a:r>
          </a:p>
          <a:p>
            <a:r>
              <a:rPr lang="en-GB" sz="2000" dirty="0" smtClean="0">
                <a:solidFill>
                  <a:srgbClr val="002060"/>
                </a:solidFill>
              </a:rPr>
              <a:t> 	 source code, database, user documentation, testing.</a:t>
            </a:r>
          </a:p>
          <a:p>
            <a:endParaRPr lang="en-GB" sz="2000" dirty="0" smtClean="0"/>
          </a:p>
        </p:txBody>
      </p:sp>
      <p:pic>
        <p:nvPicPr>
          <p:cNvPr id="1030" name="Picture 6" descr="C:\Users\WIN-8\Downloads\waterfall-model.png"/>
          <p:cNvPicPr>
            <a:picLocks noChangeAspect="1" noChangeArrowheads="1"/>
          </p:cNvPicPr>
          <p:nvPr/>
        </p:nvPicPr>
        <p:blipFill>
          <a:blip r:embed="rId3"/>
          <a:srcRect/>
          <a:stretch>
            <a:fillRect/>
          </a:stretch>
        </p:blipFill>
        <p:spPr bwMode="auto">
          <a:xfrm>
            <a:off x="4381500" y="1190640"/>
            <a:ext cx="4762500" cy="3810000"/>
          </a:xfrm>
          <a:prstGeom prst="rect">
            <a:avLst/>
          </a:prstGeom>
          <a:noFill/>
        </p:spPr>
      </p:pic>
    </p:spTree>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5" name="Picture 9" descr="C:\Documents and Settings\Administrator\桌面\3.png"/>
          <p:cNvPicPr>
            <a:picLocks noChangeAspect="1" noChangeArrowheads="1"/>
          </p:cNvPicPr>
          <p:nvPr/>
        </p:nvPicPr>
        <p:blipFill>
          <a:blip r:embed="rId2"/>
          <a:srcRect/>
          <a:stretch>
            <a:fillRect/>
          </a:stretch>
        </p:blipFill>
        <p:spPr bwMode="auto">
          <a:xfrm>
            <a:off x="7975600" y="0"/>
            <a:ext cx="1149350" cy="3333750"/>
          </a:xfrm>
          <a:prstGeom prst="rect">
            <a:avLst/>
          </a:prstGeom>
          <a:noFill/>
          <a:ln w="9525">
            <a:noFill/>
            <a:miter lim="800000"/>
            <a:headEnd/>
            <a:tailEnd/>
          </a:ln>
        </p:spPr>
      </p:pic>
      <p:sp>
        <p:nvSpPr>
          <p:cNvPr id="18436" name="Title 9"/>
          <p:cNvSpPr txBox="1">
            <a:spLocks noChangeArrowheads="1"/>
          </p:cNvSpPr>
          <p:nvPr/>
        </p:nvSpPr>
        <p:spPr bwMode="auto">
          <a:xfrm>
            <a:off x="1857375" y="71438"/>
            <a:ext cx="5429269" cy="714375"/>
          </a:xfrm>
          <a:prstGeom prst="rect">
            <a:avLst/>
          </a:prstGeom>
          <a:noFill/>
          <a:ln w="9525">
            <a:noFill/>
            <a:miter lim="800000"/>
            <a:headEnd/>
            <a:tailEnd/>
          </a:ln>
        </p:spPr>
        <p:txBody>
          <a:bodyPr anchor="ctr"/>
          <a:lstStyle/>
          <a:p>
            <a:r>
              <a:rPr lang="en-GB" sz="3600" b="1" dirty="0" smtClean="0">
                <a:solidFill>
                  <a:schemeClr val="bg1"/>
                </a:solidFill>
              </a:rPr>
              <a:t>Waterfall Strengths</a:t>
            </a:r>
          </a:p>
        </p:txBody>
      </p:sp>
      <p:sp>
        <p:nvSpPr>
          <p:cNvPr id="18437" name="TextBox 7"/>
          <p:cNvSpPr txBox="1">
            <a:spLocks noChangeArrowheads="1"/>
          </p:cNvSpPr>
          <p:nvPr/>
        </p:nvSpPr>
        <p:spPr bwMode="auto">
          <a:xfrm>
            <a:off x="2571736" y="813749"/>
            <a:ext cx="6858048" cy="4401205"/>
          </a:xfrm>
          <a:prstGeom prst="rect">
            <a:avLst/>
          </a:prstGeom>
          <a:noFill/>
          <a:ln w="9525">
            <a:noFill/>
            <a:miter lim="800000"/>
            <a:headEnd/>
            <a:tailEnd/>
          </a:ln>
        </p:spPr>
        <p:txBody>
          <a:bodyPr wrap="square">
            <a:spAutoFit/>
          </a:bodyPr>
          <a:lstStyle/>
          <a:p>
            <a:endParaRPr lang="en-GB" sz="2000" dirty="0" smtClean="0">
              <a:solidFill>
                <a:srgbClr val="002060"/>
              </a:solidFill>
            </a:endParaRPr>
          </a:p>
          <a:p>
            <a:pPr>
              <a:buFont typeface="Wingdings" pitchFamily="2" charset="2"/>
              <a:buChar char="v"/>
            </a:pPr>
            <a:r>
              <a:rPr lang="en-GB" sz="2000" dirty="0" smtClean="0">
                <a:solidFill>
                  <a:srgbClr val="0070C0"/>
                </a:solidFill>
              </a:rPr>
              <a:t>  </a:t>
            </a:r>
            <a:r>
              <a:rPr lang="en-GB" sz="2000" dirty="0" smtClean="0">
                <a:solidFill>
                  <a:srgbClr val="002060"/>
                </a:solidFill>
              </a:rPr>
              <a:t>Easy to understand, easy to use.</a:t>
            </a:r>
          </a:p>
          <a:p>
            <a:pPr>
              <a:buFont typeface="Wingdings" pitchFamily="2" charset="2"/>
              <a:buChar char="v"/>
            </a:pPr>
            <a:endParaRPr lang="en-GB" sz="2000" dirty="0" smtClean="0">
              <a:solidFill>
                <a:srgbClr val="002060"/>
              </a:solidFill>
            </a:endParaRPr>
          </a:p>
          <a:p>
            <a:pPr>
              <a:buFont typeface="Wingdings" pitchFamily="2" charset="2"/>
              <a:buChar char="v"/>
            </a:pPr>
            <a:r>
              <a:rPr lang="en-GB" sz="2000" dirty="0" smtClean="0">
                <a:solidFill>
                  <a:srgbClr val="0070C0"/>
                </a:solidFill>
              </a:rPr>
              <a:t>  </a:t>
            </a:r>
            <a:r>
              <a:rPr lang="en-GB" sz="2000" dirty="0" smtClean="0">
                <a:solidFill>
                  <a:srgbClr val="002060"/>
                </a:solidFill>
              </a:rPr>
              <a:t>Provides structure to inexperienced staff</a:t>
            </a:r>
          </a:p>
          <a:p>
            <a:pPr>
              <a:buFont typeface="Wingdings" pitchFamily="2" charset="2"/>
              <a:buChar char="v"/>
            </a:pPr>
            <a:endParaRPr lang="en-GB" sz="2000" dirty="0" smtClean="0">
              <a:solidFill>
                <a:srgbClr val="002060"/>
              </a:solidFill>
            </a:endParaRPr>
          </a:p>
          <a:p>
            <a:pPr>
              <a:buFont typeface="Wingdings" pitchFamily="2" charset="2"/>
              <a:buChar char="v"/>
            </a:pPr>
            <a:r>
              <a:rPr lang="en-GB" sz="2000" dirty="0" smtClean="0">
                <a:solidFill>
                  <a:srgbClr val="0070C0"/>
                </a:solidFill>
              </a:rPr>
              <a:t> </a:t>
            </a:r>
            <a:r>
              <a:rPr lang="en-GB" sz="2000" dirty="0" smtClean="0">
                <a:solidFill>
                  <a:srgbClr val="002060"/>
                </a:solidFill>
              </a:rPr>
              <a:t> Milestones are well understood.</a:t>
            </a:r>
          </a:p>
          <a:p>
            <a:endParaRPr lang="en-GB" sz="2000" dirty="0" smtClean="0">
              <a:solidFill>
                <a:srgbClr val="002060"/>
              </a:solidFill>
            </a:endParaRPr>
          </a:p>
          <a:p>
            <a:pPr>
              <a:buFont typeface="Wingdings" pitchFamily="2" charset="2"/>
              <a:buChar char="v"/>
            </a:pPr>
            <a:r>
              <a:rPr lang="en-GB" altLang="en-US" sz="2000" dirty="0" smtClean="0">
                <a:solidFill>
                  <a:srgbClr val="0070C0"/>
                </a:solidFill>
              </a:rPr>
              <a:t>  </a:t>
            </a:r>
            <a:r>
              <a:rPr lang="en-GB" sz="2000" dirty="0" smtClean="0">
                <a:solidFill>
                  <a:srgbClr val="002060"/>
                </a:solidFill>
              </a:rPr>
              <a:t>Sets requirements stability.</a:t>
            </a:r>
          </a:p>
          <a:p>
            <a:pPr>
              <a:buFont typeface="Wingdings" pitchFamily="2" charset="2"/>
              <a:buChar char="v"/>
            </a:pPr>
            <a:endParaRPr lang="en-US" sz="2000" dirty="0" smtClean="0">
              <a:solidFill>
                <a:srgbClr val="002060"/>
              </a:solidFill>
            </a:endParaRPr>
          </a:p>
          <a:p>
            <a:pPr>
              <a:buFont typeface="Wingdings" pitchFamily="2" charset="2"/>
              <a:buChar char="v"/>
            </a:pPr>
            <a:r>
              <a:rPr lang="en-GB" altLang="en-US" sz="2000" dirty="0" smtClean="0">
                <a:solidFill>
                  <a:srgbClr val="0070C0"/>
                </a:solidFill>
              </a:rPr>
              <a:t>  </a:t>
            </a:r>
            <a:r>
              <a:rPr lang="en-GB" sz="2000" dirty="0" smtClean="0">
                <a:solidFill>
                  <a:srgbClr val="002060"/>
                </a:solidFill>
              </a:rPr>
              <a:t>Good for management control (plan, staff, track).</a:t>
            </a:r>
          </a:p>
          <a:p>
            <a:pPr>
              <a:buFont typeface="Wingdings" pitchFamily="2" charset="2"/>
              <a:buChar char="v"/>
            </a:pPr>
            <a:endParaRPr lang="en-GB" sz="2000" dirty="0" smtClean="0">
              <a:solidFill>
                <a:srgbClr val="002060"/>
              </a:solidFill>
            </a:endParaRPr>
          </a:p>
          <a:p>
            <a:pPr>
              <a:buFont typeface="Wingdings" pitchFamily="2" charset="2"/>
              <a:buChar char="v"/>
            </a:pPr>
            <a:r>
              <a:rPr lang="en-GB" altLang="en-US" sz="2000" dirty="0" smtClean="0">
                <a:solidFill>
                  <a:srgbClr val="0070C0"/>
                </a:solidFill>
              </a:rPr>
              <a:t>  </a:t>
            </a:r>
            <a:r>
              <a:rPr lang="en-GB" sz="2000" dirty="0" smtClean="0">
                <a:solidFill>
                  <a:srgbClr val="002060"/>
                </a:solidFill>
              </a:rPr>
              <a:t>Works well when quality is more important  than cost or schedule.</a:t>
            </a:r>
          </a:p>
          <a:p>
            <a:endParaRPr lang="en-GB" sz="2000" dirty="0" smtClean="0">
              <a:solidFill>
                <a:srgbClr val="002060"/>
              </a:solidFill>
            </a:endParaRPr>
          </a:p>
        </p:txBody>
      </p:sp>
      <p:pic>
        <p:nvPicPr>
          <p:cNvPr id="2050" name="Picture 2" descr="C:\Users\WIN-8\Downloads\images.jpg"/>
          <p:cNvPicPr>
            <a:picLocks noChangeAspect="1" noChangeArrowheads="1"/>
          </p:cNvPicPr>
          <p:nvPr/>
        </p:nvPicPr>
        <p:blipFill>
          <a:blip r:embed="rId3"/>
          <a:srcRect/>
          <a:stretch>
            <a:fillRect/>
          </a:stretch>
        </p:blipFill>
        <p:spPr bwMode="auto">
          <a:xfrm>
            <a:off x="0" y="1643054"/>
            <a:ext cx="2390775" cy="2286016"/>
          </a:xfrm>
          <a:prstGeom prst="rect">
            <a:avLst/>
          </a:prstGeom>
          <a:noFill/>
        </p:spPr>
      </p:pic>
    </p:spTree>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5" name="Picture 9" descr="C:\Documents and Settings\Administrator\桌面\3.png"/>
          <p:cNvPicPr>
            <a:picLocks noChangeAspect="1" noChangeArrowheads="1"/>
          </p:cNvPicPr>
          <p:nvPr/>
        </p:nvPicPr>
        <p:blipFill>
          <a:blip r:embed="rId2"/>
          <a:srcRect/>
          <a:stretch>
            <a:fillRect/>
          </a:stretch>
        </p:blipFill>
        <p:spPr bwMode="auto">
          <a:xfrm>
            <a:off x="7975600" y="0"/>
            <a:ext cx="1149350" cy="3333750"/>
          </a:xfrm>
          <a:prstGeom prst="rect">
            <a:avLst/>
          </a:prstGeom>
          <a:noFill/>
          <a:ln w="9525">
            <a:noFill/>
            <a:miter lim="800000"/>
            <a:headEnd/>
            <a:tailEnd/>
          </a:ln>
        </p:spPr>
      </p:pic>
      <p:sp>
        <p:nvSpPr>
          <p:cNvPr id="18436" name="Title 9"/>
          <p:cNvSpPr txBox="1">
            <a:spLocks noChangeArrowheads="1"/>
          </p:cNvSpPr>
          <p:nvPr/>
        </p:nvSpPr>
        <p:spPr bwMode="auto">
          <a:xfrm>
            <a:off x="1857375" y="71438"/>
            <a:ext cx="5429269" cy="714375"/>
          </a:xfrm>
          <a:prstGeom prst="rect">
            <a:avLst/>
          </a:prstGeom>
          <a:noFill/>
          <a:ln w="9525">
            <a:noFill/>
            <a:miter lim="800000"/>
            <a:headEnd/>
            <a:tailEnd/>
          </a:ln>
        </p:spPr>
        <p:txBody>
          <a:bodyPr anchor="ctr"/>
          <a:lstStyle/>
          <a:p>
            <a:r>
              <a:rPr lang="en-GB" sz="3600" b="1" dirty="0" smtClean="0">
                <a:solidFill>
                  <a:schemeClr val="bg1"/>
                </a:solidFill>
              </a:rPr>
              <a:t>Waterfall Deficiencies</a:t>
            </a:r>
          </a:p>
        </p:txBody>
      </p:sp>
      <p:sp>
        <p:nvSpPr>
          <p:cNvPr id="18437" name="TextBox 7"/>
          <p:cNvSpPr txBox="1">
            <a:spLocks noChangeArrowheads="1"/>
          </p:cNvSpPr>
          <p:nvPr/>
        </p:nvSpPr>
        <p:spPr bwMode="auto">
          <a:xfrm>
            <a:off x="2500298" y="1237013"/>
            <a:ext cx="6858048" cy="3477875"/>
          </a:xfrm>
          <a:prstGeom prst="rect">
            <a:avLst/>
          </a:prstGeom>
          <a:noFill/>
          <a:ln w="9525">
            <a:noFill/>
            <a:miter lim="800000"/>
            <a:headEnd/>
            <a:tailEnd/>
          </a:ln>
        </p:spPr>
        <p:txBody>
          <a:bodyPr wrap="square">
            <a:spAutoFit/>
          </a:bodyPr>
          <a:lstStyle/>
          <a:p>
            <a:endParaRPr lang="en-GB" sz="2000" dirty="0" smtClean="0">
              <a:solidFill>
                <a:srgbClr val="002060"/>
              </a:solidFill>
            </a:endParaRPr>
          </a:p>
          <a:p>
            <a:pPr>
              <a:buFont typeface="Wingdings" pitchFamily="2" charset="2"/>
              <a:buChar char="v"/>
            </a:pPr>
            <a:r>
              <a:rPr lang="en-GB" sz="2000" dirty="0" smtClean="0">
                <a:solidFill>
                  <a:srgbClr val="0070C0"/>
                </a:solidFill>
              </a:rPr>
              <a:t>  </a:t>
            </a:r>
            <a:r>
              <a:rPr lang="en-GB" sz="2000" dirty="0" smtClean="0">
                <a:solidFill>
                  <a:srgbClr val="002060"/>
                </a:solidFill>
              </a:rPr>
              <a:t>All requirements must be known upfront</a:t>
            </a:r>
          </a:p>
          <a:p>
            <a:pPr>
              <a:buFont typeface="Wingdings" pitchFamily="2" charset="2"/>
              <a:buChar char="v"/>
            </a:pPr>
            <a:endParaRPr lang="en-GB" sz="2000" dirty="0" smtClean="0">
              <a:solidFill>
                <a:srgbClr val="002060"/>
              </a:solidFill>
            </a:endParaRPr>
          </a:p>
          <a:p>
            <a:pPr>
              <a:buFont typeface="Wingdings" pitchFamily="2" charset="2"/>
              <a:buChar char="v"/>
            </a:pPr>
            <a:r>
              <a:rPr lang="en-GB" sz="2000" dirty="0" smtClean="0">
                <a:solidFill>
                  <a:srgbClr val="0070C0"/>
                </a:solidFill>
              </a:rPr>
              <a:t>  </a:t>
            </a:r>
            <a:r>
              <a:rPr lang="en-GB" sz="2000" dirty="0" smtClean="0">
                <a:solidFill>
                  <a:srgbClr val="002060"/>
                </a:solidFill>
              </a:rPr>
              <a:t>Integration is one big bang at the end</a:t>
            </a:r>
          </a:p>
          <a:p>
            <a:pPr>
              <a:buFont typeface="Wingdings" pitchFamily="2" charset="2"/>
              <a:buChar char="v"/>
            </a:pPr>
            <a:endParaRPr lang="en-GB" sz="2000" dirty="0" smtClean="0">
              <a:solidFill>
                <a:srgbClr val="002060"/>
              </a:solidFill>
            </a:endParaRPr>
          </a:p>
          <a:p>
            <a:pPr>
              <a:buFont typeface="Wingdings" pitchFamily="2" charset="2"/>
              <a:buChar char="v"/>
            </a:pPr>
            <a:r>
              <a:rPr lang="en-GB" sz="2000" dirty="0" smtClean="0">
                <a:solidFill>
                  <a:srgbClr val="0070C0"/>
                </a:solidFill>
              </a:rPr>
              <a:t> </a:t>
            </a:r>
            <a:r>
              <a:rPr lang="en-GB" sz="2000" dirty="0" smtClean="0">
                <a:solidFill>
                  <a:srgbClr val="002060"/>
                </a:solidFill>
              </a:rPr>
              <a:t> Little opportunity for customer to preview the system </a:t>
            </a:r>
          </a:p>
          <a:p>
            <a:r>
              <a:rPr lang="en-GB" sz="2000" dirty="0" smtClean="0">
                <a:solidFill>
                  <a:srgbClr val="002060"/>
                </a:solidFill>
              </a:rPr>
              <a:t>      (until it may be too late)</a:t>
            </a:r>
          </a:p>
          <a:p>
            <a:endParaRPr lang="en-GB" sz="2000" dirty="0" smtClean="0">
              <a:solidFill>
                <a:srgbClr val="002060"/>
              </a:solidFill>
            </a:endParaRPr>
          </a:p>
          <a:p>
            <a:pPr>
              <a:buFont typeface="Wingdings" pitchFamily="2" charset="2"/>
              <a:buChar char="v"/>
            </a:pPr>
            <a:r>
              <a:rPr lang="en-GB" altLang="en-US" sz="2000" dirty="0" smtClean="0">
                <a:solidFill>
                  <a:srgbClr val="0070C0"/>
                </a:solidFill>
              </a:rPr>
              <a:t>  </a:t>
            </a:r>
            <a:r>
              <a:rPr lang="en-GB" sz="2000" dirty="0" smtClean="0">
                <a:solidFill>
                  <a:srgbClr val="002060"/>
                </a:solidFill>
              </a:rPr>
              <a:t>Can give a false impression of progress</a:t>
            </a:r>
          </a:p>
          <a:p>
            <a:pPr>
              <a:buFont typeface="Wingdings" pitchFamily="2" charset="2"/>
              <a:buChar char="v"/>
            </a:pPr>
            <a:endParaRPr lang="en-US" sz="2000" dirty="0" smtClean="0">
              <a:solidFill>
                <a:srgbClr val="002060"/>
              </a:solidFill>
            </a:endParaRPr>
          </a:p>
          <a:p>
            <a:endParaRPr lang="en-GB" sz="2000" dirty="0" smtClean="0">
              <a:solidFill>
                <a:srgbClr val="002060"/>
              </a:solidFill>
            </a:endParaRPr>
          </a:p>
        </p:txBody>
      </p:sp>
      <p:pic>
        <p:nvPicPr>
          <p:cNvPr id="3074" name="Picture 2" descr="C:\Users\WIN-8\Downloads\what-can-i-do.jpg"/>
          <p:cNvPicPr>
            <a:picLocks noChangeAspect="1" noChangeArrowheads="1"/>
          </p:cNvPicPr>
          <p:nvPr/>
        </p:nvPicPr>
        <p:blipFill>
          <a:blip r:embed="rId3" cstate="print"/>
          <a:srcRect/>
          <a:stretch>
            <a:fillRect/>
          </a:stretch>
        </p:blipFill>
        <p:spPr bwMode="auto">
          <a:xfrm>
            <a:off x="0" y="1643074"/>
            <a:ext cx="2502567" cy="2500310"/>
          </a:xfrm>
          <a:prstGeom prst="rect">
            <a:avLst/>
          </a:prstGeom>
          <a:noFill/>
        </p:spPr>
      </p:pic>
    </p:spTree>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idx="4294967295"/>
          </p:nvPr>
        </p:nvSpPr>
        <p:spPr>
          <a:xfrm>
            <a:off x="2786063" y="928688"/>
            <a:ext cx="3143250" cy="762000"/>
          </a:xfrm>
        </p:spPr>
        <p:txBody>
          <a:bodyPr/>
          <a:lstStyle/>
          <a:p>
            <a:r>
              <a:rPr lang="en-US" altLang="en-US" b="1">
                <a:solidFill>
                  <a:srgbClr val="0070C0"/>
                </a:solidFill>
                <a:latin typeface="Calibri" pitchFamily="34" charset="0"/>
                <a:ea typeface="MS PGothic" pitchFamily="34" charset="-128"/>
              </a:rPr>
              <a:t> Our Project</a:t>
            </a:r>
            <a:endParaRPr lang="en-GB" altLang="en-US"/>
          </a:p>
        </p:txBody>
      </p:sp>
      <p:cxnSp>
        <p:nvCxnSpPr>
          <p:cNvPr id="25603" name="Straight Connector 3"/>
          <p:cNvCxnSpPr>
            <a:cxnSpLocks noChangeShapeType="1"/>
          </p:cNvCxnSpPr>
          <p:nvPr/>
        </p:nvCxnSpPr>
        <p:spPr bwMode="auto">
          <a:xfrm>
            <a:off x="3429000" y="1643063"/>
            <a:ext cx="1714500" cy="1587"/>
          </a:xfrm>
          <a:prstGeom prst="line">
            <a:avLst/>
          </a:prstGeom>
          <a:noFill/>
          <a:ln w="9525" cmpd="sng">
            <a:solidFill>
              <a:srgbClr val="FF6300"/>
            </a:solidFill>
            <a:round/>
            <a:headEnd/>
            <a:tailEnd/>
          </a:ln>
        </p:spPr>
      </p:cxnSp>
      <p:pic>
        <p:nvPicPr>
          <p:cNvPr id="25604" name="Picture 9" descr="C:\Documents and Settings\Administrator\桌面\3.png"/>
          <p:cNvPicPr>
            <a:picLocks noChangeAspect="1" noChangeArrowheads="1"/>
          </p:cNvPicPr>
          <p:nvPr/>
        </p:nvPicPr>
        <p:blipFill>
          <a:blip r:embed="rId2"/>
          <a:srcRect/>
          <a:stretch>
            <a:fillRect/>
          </a:stretch>
        </p:blipFill>
        <p:spPr bwMode="auto">
          <a:xfrm>
            <a:off x="7994650" y="0"/>
            <a:ext cx="1149350" cy="3333750"/>
          </a:xfrm>
          <a:prstGeom prst="rect">
            <a:avLst/>
          </a:prstGeom>
          <a:noFill/>
          <a:ln w="9525">
            <a:noFill/>
            <a:miter lim="800000"/>
            <a:headEnd/>
            <a:tailEnd/>
          </a:ln>
        </p:spPr>
      </p:pic>
      <p:pic>
        <p:nvPicPr>
          <p:cNvPr id="25605" name="Picture 5" descr="C:\Users\WIN-8\Pictures\Screenshots\Screenshot (76).png"/>
          <p:cNvPicPr>
            <a:picLocks noChangeAspect="1" noChangeArrowheads="1"/>
          </p:cNvPicPr>
          <p:nvPr/>
        </p:nvPicPr>
        <p:blipFill>
          <a:blip r:embed="rId3"/>
          <a:srcRect/>
          <a:stretch>
            <a:fillRect/>
          </a:stretch>
        </p:blipFill>
        <p:spPr bwMode="auto">
          <a:xfrm>
            <a:off x="214313" y="2000250"/>
            <a:ext cx="4048125" cy="2286000"/>
          </a:xfrm>
          <a:prstGeom prst="rect">
            <a:avLst/>
          </a:prstGeom>
          <a:noFill/>
          <a:ln w="9525">
            <a:noFill/>
            <a:miter lim="800000"/>
            <a:headEnd/>
            <a:tailEnd/>
          </a:ln>
        </p:spPr>
      </p:pic>
      <p:pic>
        <p:nvPicPr>
          <p:cNvPr id="25606" name="Picture 6" descr="C:\Users\WIN-8\Pictures\Screenshots\Screenshot (75).png"/>
          <p:cNvPicPr>
            <a:picLocks noChangeAspect="1" noChangeArrowheads="1"/>
          </p:cNvPicPr>
          <p:nvPr/>
        </p:nvPicPr>
        <p:blipFill>
          <a:blip r:embed="rId4"/>
          <a:srcRect/>
          <a:stretch>
            <a:fillRect/>
          </a:stretch>
        </p:blipFill>
        <p:spPr bwMode="auto">
          <a:xfrm>
            <a:off x="4937125" y="2000250"/>
            <a:ext cx="3921125" cy="2214563"/>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1"/>
          <p:cNvSpPr>
            <a:spLocks noChangeArrowheads="1"/>
          </p:cNvSpPr>
          <p:nvPr/>
        </p:nvSpPr>
        <p:spPr bwMode="auto">
          <a:xfrm>
            <a:off x="1500188" y="4154488"/>
            <a:ext cx="6143625" cy="631825"/>
          </a:xfrm>
          <a:prstGeom prst="rect">
            <a:avLst/>
          </a:prstGeom>
          <a:noFill/>
          <a:ln w="9525">
            <a:noFill/>
            <a:miter lim="800000"/>
            <a:headEnd/>
            <a:tailEnd/>
          </a:ln>
        </p:spPr>
        <p:txBody>
          <a:bodyPr wrap="none" anchor="ctr"/>
          <a:lstStyle/>
          <a:p>
            <a:pPr>
              <a:buFont typeface="Arial" pitchFamily="34" charset="0"/>
              <a:buNone/>
            </a:pPr>
            <a:endParaRPr lang="en-US"/>
          </a:p>
        </p:txBody>
      </p:sp>
      <p:sp>
        <p:nvSpPr>
          <p:cNvPr id="26627" name="Rectangle 3"/>
          <p:cNvSpPr>
            <a:spLocks noChangeArrowheads="1"/>
          </p:cNvSpPr>
          <p:nvPr/>
        </p:nvSpPr>
        <p:spPr bwMode="auto">
          <a:xfrm>
            <a:off x="357188" y="117475"/>
            <a:ext cx="6429375" cy="525463"/>
          </a:xfrm>
          <a:prstGeom prst="rect">
            <a:avLst/>
          </a:prstGeom>
          <a:noFill/>
          <a:ln w="9525">
            <a:noFill/>
            <a:miter lim="800000"/>
            <a:headEnd/>
            <a:tailEnd/>
          </a:ln>
        </p:spPr>
        <p:txBody>
          <a:bodyPr lIns="90000" tIns="46800" rIns="90000" bIns="46800">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2800" b="1" dirty="0">
                <a:solidFill>
                  <a:schemeClr val="bg1"/>
                </a:solidFill>
                <a:ea typeface="MS PGothic" pitchFamily="34" charset="-128"/>
              </a:rPr>
              <a:t>SDLC - Software Development Life Cycle</a:t>
            </a:r>
          </a:p>
        </p:txBody>
      </p:sp>
      <p:pic>
        <p:nvPicPr>
          <p:cNvPr id="26628" name="Picture 5" descr="life_cycle.gif"/>
          <p:cNvPicPr>
            <a:picLocks noChangeAspect="1" noChangeArrowheads="1"/>
          </p:cNvPicPr>
          <p:nvPr/>
        </p:nvPicPr>
        <p:blipFill>
          <a:blip r:embed="rId2"/>
          <a:srcRect/>
          <a:stretch>
            <a:fillRect/>
          </a:stretch>
        </p:blipFill>
        <p:spPr bwMode="auto">
          <a:xfrm>
            <a:off x="142875" y="1285875"/>
            <a:ext cx="3714750" cy="3714750"/>
          </a:xfrm>
          <a:prstGeom prst="rect">
            <a:avLst/>
          </a:prstGeom>
          <a:noFill/>
          <a:ln w="9525">
            <a:noFill/>
            <a:miter lim="800000"/>
            <a:headEnd/>
            <a:tailEnd/>
          </a:ln>
        </p:spPr>
      </p:pic>
      <p:pic>
        <p:nvPicPr>
          <p:cNvPr id="26629" name="Picture 2" descr="C:\Users\WIN-8\Downloads\custom-programming-design-project-management.png"/>
          <p:cNvPicPr>
            <a:picLocks noChangeAspect="1" noChangeArrowheads="1"/>
          </p:cNvPicPr>
          <p:nvPr/>
        </p:nvPicPr>
        <p:blipFill>
          <a:blip r:embed="rId3"/>
          <a:srcRect/>
          <a:stretch>
            <a:fillRect/>
          </a:stretch>
        </p:blipFill>
        <p:spPr bwMode="auto">
          <a:xfrm>
            <a:off x="4714875" y="1571625"/>
            <a:ext cx="4214813" cy="3138488"/>
          </a:xfrm>
          <a:prstGeom prst="rect">
            <a:avLst/>
          </a:prstGeom>
          <a:noFill/>
          <a:ln w="9525">
            <a:noFill/>
            <a:miter lim="800000"/>
            <a:headEnd/>
            <a:tailEnd/>
          </a:ln>
        </p:spPr>
      </p:pic>
      <p:cxnSp>
        <p:nvCxnSpPr>
          <p:cNvPr id="26630" name="Straight Connector 8"/>
          <p:cNvCxnSpPr>
            <a:cxnSpLocks noChangeShapeType="1"/>
          </p:cNvCxnSpPr>
          <p:nvPr/>
        </p:nvCxnSpPr>
        <p:spPr bwMode="auto">
          <a:xfrm rot="5400000">
            <a:off x="2570957" y="3213894"/>
            <a:ext cx="3143250" cy="1587"/>
          </a:xfrm>
          <a:prstGeom prst="line">
            <a:avLst/>
          </a:prstGeom>
          <a:noFill/>
          <a:ln w="9525" cmpd="sng">
            <a:solidFill>
              <a:srgbClr val="FF6300"/>
            </a:solidFill>
            <a:round/>
            <a:headEnd/>
            <a:tailEnd/>
          </a:ln>
        </p:spPr>
      </p:cxnSp>
      <p:pic>
        <p:nvPicPr>
          <p:cNvPr id="26631" name="Picture 9" descr="C:\Documents and Settings\Administrator\桌面\3.png"/>
          <p:cNvPicPr>
            <a:picLocks noChangeAspect="1" noChangeArrowheads="1"/>
          </p:cNvPicPr>
          <p:nvPr/>
        </p:nvPicPr>
        <p:blipFill>
          <a:blip r:embed="rId4"/>
          <a:srcRect/>
          <a:stretch>
            <a:fillRect/>
          </a:stretch>
        </p:blipFill>
        <p:spPr bwMode="auto">
          <a:xfrm>
            <a:off x="7994650" y="0"/>
            <a:ext cx="1149350" cy="3333750"/>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3"/>
          <p:cNvSpPr>
            <a:spLocks noChangeArrowheads="1"/>
          </p:cNvSpPr>
          <p:nvPr/>
        </p:nvSpPr>
        <p:spPr bwMode="auto">
          <a:xfrm>
            <a:off x="1643063" y="1857375"/>
            <a:ext cx="4357687" cy="649288"/>
          </a:xfrm>
          <a:prstGeom prst="rect">
            <a:avLst/>
          </a:prstGeom>
          <a:noFill/>
          <a:ln w="9525">
            <a:noFill/>
            <a:miter lim="800000"/>
            <a:headEnd/>
            <a:tailEnd/>
          </a:ln>
        </p:spPr>
        <p:txBody>
          <a:bodyPr lIns="90000" tIns="46800" rIns="90000" bIns="46800">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3600" b="1">
                <a:solidFill>
                  <a:srgbClr val="0070C0"/>
                </a:solidFill>
                <a:ea typeface="MS PGothic" pitchFamily="34" charset="-128"/>
              </a:rPr>
              <a:t>             Features</a:t>
            </a:r>
          </a:p>
        </p:txBody>
      </p:sp>
      <p:sp>
        <p:nvSpPr>
          <p:cNvPr id="27651" name="Rectangle 4"/>
          <p:cNvSpPr>
            <a:spLocks noChangeArrowheads="1"/>
          </p:cNvSpPr>
          <p:nvPr/>
        </p:nvSpPr>
        <p:spPr bwMode="auto">
          <a:xfrm>
            <a:off x="1785938" y="2857500"/>
            <a:ext cx="2714625" cy="2138363"/>
          </a:xfrm>
          <a:prstGeom prst="rect">
            <a:avLst/>
          </a:prstGeom>
          <a:noFill/>
          <a:ln w="9525">
            <a:noFill/>
            <a:miter lim="800000"/>
            <a:headEnd/>
            <a:tailEnd/>
          </a:ln>
        </p:spPr>
        <p:txBody>
          <a:bodyPr>
            <a:spAutoFit/>
          </a:bodyPr>
          <a:lstStyle/>
          <a:p>
            <a:pPr marL="341313" indent="-341313">
              <a:spcBef>
                <a:spcPts val="550"/>
              </a:spcBef>
              <a:buClr>
                <a:srgbClr val="0070C0"/>
              </a:buClr>
              <a:buSzPct val="75000"/>
              <a:buFont typeface="Wingdings" pitchFamily="2" charset="2"/>
              <a:buChar char=""/>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pPr>
            <a:r>
              <a:rPr lang="en-US">
                <a:solidFill>
                  <a:srgbClr val="002060"/>
                </a:solidFill>
              </a:rPr>
              <a:t>Login</a:t>
            </a:r>
          </a:p>
          <a:p>
            <a:pPr marL="341313" indent="-341313">
              <a:spcBef>
                <a:spcPts val="550"/>
              </a:spcBef>
              <a:buClr>
                <a:srgbClr val="0070C0"/>
              </a:buClr>
              <a:buSzPct val="75000"/>
              <a:buFont typeface="Wingdings" pitchFamily="2" charset="2"/>
              <a:buChar char=""/>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pPr>
            <a:r>
              <a:rPr lang="en-US">
                <a:solidFill>
                  <a:srgbClr val="002060"/>
                </a:solidFill>
              </a:rPr>
              <a:t>View All Users</a:t>
            </a:r>
          </a:p>
          <a:p>
            <a:pPr marL="341313" indent="-341313">
              <a:spcBef>
                <a:spcPts val="550"/>
              </a:spcBef>
              <a:buClr>
                <a:srgbClr val="0070C0"/>
              </a:buClr>
              <a:buSzPct val="75000"/>
              <a:buFont typeface="Wingdings" pitchFamily="2" charset="2"/>
              <a:buChar char=""/>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pPr>
            <a:r>
              <a:rPr lang="en-US">
                <a:solidFill>
                  <a:srgbClr val="002060"/>
                </a:solidFill>
              </a:rPr>
              <a:t>Approve User Requests</a:t>
            </a:r>
          </a:p>
          <a:p>
            <a:pPr marL="341313" indent="-341313">
              <a:spcBef>
                <a:spcPts val="550"/>
              </a:spcBef>
              <a:buClr>
                <a:srgbClr val="0070C0"/>
              </a:buClr>
              <a:buSzPct val="75000"/>
              <a:buFont typeface="Wingdings" pitchFamily="2" charset="2"/>
              <a:buChar char=""/>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pPr>
            <a:r>
              <a:rPr lang="en-US">
                <a:solidFill>
                  <a:srgbClr val="002060"/>
                </a:solidFill>
              </a:rPr>
              <a:t>Block Users</a:t>
            </a:r>
          </a:p>
          <a:p>
            <a:pPr marL="341313" indent="-341313">
              <a:spcBef>
                <a:spcPts val="550"/>
              </a:spcBef>
              <a:buClr>
                <a:srgbClr val="0070C0"/>
              </a:buClr>
              <a:buSzPct val="75000"/>
              <a:buFont typeface="Wingdings" pitchFamily="2" charset="2"/>
              <a:buChar char=""/>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pPr>
            <a:r>
              <a:rPr lang="en-US">
                <a:solidFill>
                  <a:srgbClr val="002060"/>
                </a:solidFill>
              </a:rPr>
              <a:t>NoticeBoard &amp; News</a:t>
            </a:r>
          </a:p>
          <a:p>
            <a:pPr marL="341313" indent="-341313">
              <a:spcBef>
                <a:spcPts val="550"/>
              </a:spcBef>
              <a:buClr>
                <a:srgbClr val="0070C0"/>
              </a:buClr>
              <a:buSzPct val="75000"/>
              <a:buFont typeface="Wingdings" pitchFamily="2" charset="2"/>
              <a:buChar char=""/>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pPr>
            <a:r>
              <a:rPr lang="en-US">
                <a:solidFill>
                  <a:srgbClr val="002060"/>
                </a:solidFill>
              </a:rPr>
              <a:t>Add Videos &amp; Notes</a:t>
            </a:r>
          </a:p>
        </p:txBody>
      </p:sp>
      <p:sp>
        <p:nvSpPr>
          <p:cNvPr id="27652" name="Rectangle 8"/>
          <p:cNvSpPr>
            <a:spLocks noChangeArrowheads="1"/>
          </p:cNvSpPr>
          <p:nvPr/>
        </p:nvSpPr>
        <p:spPr bwMode="auto">
          <a:xfrm>
            <a:off x="6143625" y="3714750"/>
            <a:ext cx="798513" cy="369888"/>
          </a:xfrm>
          <a:prstGeom prst="rect">
            <a:avLst/>
          </a:prstGeom>
          <a:noFill/>
          <a:ln w="9525">
            <a:noFill/>
            <a:miter lim="800000"/>
            <a:headEnd/>
            <a:tailEnd/>
          </a:ln>
        </p:spPr>
        <p:txBody>
          <a:bodyPr wrap="none">
            <a:spAutoFit/>
          </a:bodyPr>
          <a:lstStyle/>
          <a:p>
            <a:pPr marL="341313" indent="-341313">
              <a:spcBef>
                <a:spcPts val="550"/>
              </a:spcBef>
              <a:buClr>
                <a:srgbClr val="0070C0"/>
              </a:buClr>
              <a:buSzPct val="75000"/>
              <a:buFont typeface="Arial" pitchFamily="34" charset="0"/>
              <a:buNone/>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pPr>
            <a:r>
              <a:rPr lang="en-US">
                <a:solidFill>
                  <a:srgbClr val="002060"/>
                </a:solidFill>
              </a:rPr>
              <a:t>Admin</a:t>
            </a:r>
          </a:p>
        </p:txBody>
      </p:sp>
      <p:sp>
        <p:nvSpPr>
          <p:cNvPr id="27653" name="Rectangle 9"/>
          <p:cNvSpPr>
            <a:spLocks noChangeArrowheads="1"/>
          </p:cNvSpPr>
          <p:nvPr/>
        </p:nvSpPr>
        <p:spPr bwMode="auto">
          <a:xfrm>
            <a:off x="571500" y="928688"/>
            <a:ext cx="7929563" cy="923925"/>
          </a:xfrm>
          <a:prstGeom prst="rect">
            <a:avLst/>
          </a:prstGeom>
          <a:noFill/>
          <a:ln w="9525">
            <a:noFill/>
            <a:miter lim="800000"/>
            <a:headEnd/>
            <a:tailEnd/>
          </a:ln>
        </p:spPr>
        <p:txBody>
          <a:bodyPr>
            <a:spAutoFit/>
          </a:bodyPr>
          <a:lstStyle/>
          <a:p>
            <a:pPr>
              <a:buFont typeface="Wingdings" pitchFamily="2" charset="2"/>
              <a:buChar char="v"/>
            </a:pPr>
            <a:r>
              <a:rPr lang="en-GB" altLang="en-US">
                <a:solidFill>
                  <a:srgbClr val="0070C0"/>
                </a:solidFill>
              </a:rPr>
              <a:t>  </a:t>
            </a:r>
            <a:r>
              <a:rPr lang="en-GB" altLang="en-US">
                <a:solidFill>
                  <a:srgbClr val="002060"/>
                </a:solidFill>
              </a:rPr>
              <a:t>How and why will people use your product? What are the most important features for users? Which functions are most central? How should they be structured?</a:t>
            </a:r>
          </a:p>
        </p:txBody>
      </p:sp>
      <p:sp>
        <p:nvSpPr>
          <p:cNvPr id="27654" name="Rectangle 10"/>
          <p:cNvSpPr>
            <a:spLocks noChangeArrowheads="1"/>
          </p:cNvSpPr>
          <p:nvPr/>
        </p:nvSpPr>
        <p:spPr bwMode="auto">
          <a:xfrm>
            <a:off x="428625" y="71438"/>
            <a:ext cx="6072188" cy="584200"/>
          </a:xfrm>
          <a:prstGeom prst="rect">
            <a:avLst/>
          </a:prstGeom>
          <a:noFill/>
          <a:ln w="9525">
            <a:noFill/>
            <a:miter lim="800000"/>
            <a:headEnd/>
            <a:tailEnd/>
          </a:ln>
        </p:spPr>
        <p:txBody>
          <a:bodyPr>
            <a:spAutoFit/>
          </a:bodyPr>
          <a:lstStyle/>
          <a:p>
            <a:pPr>
              <a:buFont typeface="Arial" pitchFamily="34" charset="0"/>
              <a:buNone/>
            </a:pPr>
            <a:r>
              <a:rPr lang="en-GB" altLang="en-US" sz="3200" b="1">
                <a:solidFill>
                  <a:schemeClr val="bg1"/>
                </a:solidFill>
              </a:rPr>
              <a:t>User Requirements Analysis</a:t>
            </a:r>
          </a:p>
        </p:txBody>
      </p:sp>
      <p:cxnSp>
        <p:nvCxnSpPr>
          <p:cNvPr id="27655" name="Straight Connector 12"/>
          <p:cNvCxnSpPr>
            <a:cxnSpLocks noChangeShapeType="1"/>
          </p:cNvCxnSpPr>
          <p:nvPr/>
        </p:nvCxnSpPr>
        <p:spPr bwMode="auto">
          <a:xfrm>
            <a:off x="2928938" y="2571750"/>
            <a:ext cx="1928812" cy="1588"/>
          </a:xfrm>
          <a:prstGeom prst="line">
            <a:avLst/>
          </a:prstGeom>
          <a:noFill/>
          <a:ln w="9525" cmpd="sng">
            <a:solidFill>
              <a:srgbClr val="FF6300"/>
            </a:solidFill>
            <a:round/>
            <a:headEnd/>
            <a:tailEnd/>
          </a:ln>
        </p:spPr>
      </p:cxnSp>
      <p:pic>
        <p:nvPicPr>
          <p:cNvPr id="27656" name="Picture 1" descr="C:\Users\WIN-8\Downloads\login_icon.png"/>
          <p:cNvPicPr>
            <a:picLocks noChangeAspect="1" noChangeArrowheads="1"/>
          </p:cNvPicPr>
          <p:nvPr/>
        </p:nvPicPr>
        <p:blipFill>
          <a:blip r:embed="rId2"/>
          <a:srcRect/>
          <a:stretch>
            <a:fillRect/>
          </a:stretch>
        </p:blipFill>
        <p:spPr bwMode="auto">
          <a:xfrm>
            <a:off x="6000750" y="2214563"/>
            <a:ext cx="1362075" cy="1362075"/>
          </a:xfrm>
          <a:prstGeom prst="rect">
            <a:avLst/>
          </a:prstGeom>
          <a:noFill/>
          <a:ln w="9525">
            <a:noFill/>
            <a:miter lim="800000"/>
            <a:headEnd/>
            <a:tailEnd/>
          </a:ln>
        </p:spPr>
      </p:pic>
      <p:pic>
        <p:nvPicPr>
          <p:cNvPr id="27657" name="Picture 15" descr="C:\Documents and Settings\Administrator\桌面\3.png"/>
          <p:cNvPicPr>
            <a:picLocks noChangeAspect="1" noChangeArrowheads="1"/>
          </p:cNvPicPr>
          <p:nvPr/>
        </p:nvPicPr>
        <p:blipFill>
          <a:blip r:embed="rId3"/>
          <a:srcRect/>
          <a:stretch>
            <a:fillRect/>
          </a:stretch>
        </p:blipFill>
        <p:spPr bwMode="auto">
          <a:xfrm>
            <a:off x="7994650" y="0"/>
            <a:ext cx="1149350" cy="3333750"/>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theme/theme1.xml><?xml version="1.0" encoding="utf-8"?>
<a:theme xmlns:a="http://schemas.openxmlformats.org/drawingml/2006/main" name="Theme1">
  <a:themeElements>
    <a:clrScheme name="">
      <a:dk1>
        <a:srgbClr val="000000"/>
      </a:dk1>
      <a:lt1>
        <a:srgbClr val="FFFFFF"/>
      </a:lt1>
      <a:dk2>
        <a:srgbClr val="3E3D2D"/>
      </a:dk2>
      <a:lt2>
        <a:srgbClr val="CAF278"/>
      </a:lt2>
      <a:accent1>
        <a:srgbClr val="94C600"/>
      </a:accent1>
      <a:accent2>
        <a:srgbClr val="71685A"/>
      </a:accent2>
      <a:accent3>
        <a:srgbClr val="FFFFFF"/>
      </a:accent3>
      <a:accent4>
        <a:srgbClr val="000000"/>
      </a:accent4>
      <a:accent5>
        <a:srgbClr val="C8DFAA"/>
      </a:accent5>
      <a:accent6>
        <a:srgbClr val="665E51"/>
      </a:accent6>
      <a:hlink>
        <a:srgbClr val="E68200"/>
      </a:hlink>
      <a:folHlink>
        <a:srgbClr val="FFA94A"/>
      </a:folHlink>
    </a:clrScheme>
    <a:fontScheme name="Theme1">
      <a:majorFont>
        <a:latin typeface="Futura Md BT"/>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Theme1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heme1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heme1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heme1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heme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heme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heme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0.xml><?xml version="1.0" encoding="utf-8"?>
<a:theme xmlns:a="http://schemas.openxmlformats.org/drawingml/2006/main" name="9_Theme1">
  <a:themeElements>
    <a:clrScheme name="">
      <a:dk1>
        <a:srgbClr val="000000"/>
      </a:dk1>
      <a:lt1>
        <a:srgbClr val="FFFFFF"/>
      </a:lt1>
      <a:dk2>
        <a:srgbClr val="3E3D2D"/>
      </a:dk2>
      <a:lt2>
        <a:srgbClr val="CAF278"/>
      </a:lt2>
      <a:accent1>
        <a:srgbClr val="94C600"/>
      </a:accent1>
      <a:accent2>
        <a:srgbClr val="71685A"/>
      </a:accent2>
      <a:accent3>
        <a:srgbClr val="FFFFFF"/>
      </a:accent3>
      <a:accent4>
        <a:srgbClr val="000000"/>
      </a:accent4>
      <a:accent5>
        <a:srgbClr val="C8DFAA"/>
      </a:accent5>
      <a:accent6>
        <a:srgbClr val="665E51"/>
      </a:accent6>
      <a:hlink>
        <a:srgbClr val="E68200"/>
      </a:hlink>
      <a:folHlink>
        <a:srgbClr val="FFA94A"/>
      </a:folHlink>
    </a:clrScheme>
    <a:fontScheme name="9_Theme1">
      <a:majorFont>
        <a:latin typeface="Futura Md BT"/>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9_Theme1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9_Theme1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9_Theme1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9_Theme1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9_Theme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9_Theme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9_Theme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1.xml><?xml version="1.0" encoding="utf-8"?>
<a:theme xmlns:a="http://schemas.openxmlformats.org/drawingml/2006/main" name="10_Theme1">
  <a:themeElements>
    <a:clrScheme name="">
      <a:dk1>
        <a:srgbClr val="000000"/>
      </a:dk1>
      <a:lt1>
        <a:srgbClr val="FFFFFF"/>
      </a:lt1>
      <a:dk2>
        <a:srgbClr val="3E3D2D"/>
      </a:dk2>
      <a:lt2>
        <a:srgbClr val="CAF278"/>
      </a:lt2>
      <a:accent1>
        <a:srgbClr val="94C600"/>
      </a:accent1>
      <a:accent2>
        <a:srgbClr val="71685A"/>
      </a:accent2>
      <a:accent3>
        <a:srgbClr val="FFFFFF"/>
      </a:accent3>
      <a:accent4>
        <a:srgbClr val="000000"/>
      </a:accent4>
      <a:accent5>
        <a:srgbClr val="C8DFAA"/>
      </a:accent5>
      <a:accent6>
        <a:srgbClr val="665E51"/>
      </a:accent6>
      <a:hlink>
        <a:srgbClr val="E68200"/>
      </a:hlink>
      <a:folHlink>
        <a:srgbClr val="FFA94A"/>
      </a:folHlink>
    </a:clrScheme>
    <a:fontScheme name="10_Theme1">
      <a:majorFont>
        <a:latin typeface="Futura Md BT"/>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0_Theme1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0_Theme1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0_Theme1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0_Theme1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0_Theme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0_Theme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0_Theme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2.xml><?xml version="1.0" encoding="utf-8"?>
<a:theme xmlns:a="http://schemas.openxmlformats.org/drawingml/2006/main" name="11_Theme1">
  <a:themeElements>
    <a:clrScheme name="">
      <a:dk1>
        <a:srgbClr val="000000"/>
      </a:dk1>
      <a:lt1>
        <a:srgbClr val="FFFFFF"/>
      </a:lt1>
      <a:dk2>
        <a:srgbClr val="3E3D2D"/>
      </a:dk2>
      <a:lt2>
        <a:srgbClr val="CAF278"/>
      </a:lt2>
      <a:accent1>
        <a:srgbClr val="94C600"/>
      </a:accent1>
      <a:accent2>
        <a:srgbClr val="71685A"/>
      </a:accent2>
      <a:accent3>
        <a:srgbClr val="FFFFFF"/>
      </a:accent3>
      <a:accent4>
        <a:srgbClr val="000000"/>
      </a:accent4>
      <a:accent5>
        <a:srgbClr val="C8DFAA"/>
      </a:accent5>
      <a:accent6>
        <a:srgbClr val="665E51"/>
      </a:accent6>
      <a:hlink>
        <a:srgbClr val="E68200"/>
      </a:hlink>
      <a:folHlink>
        <a:srgbClr val="FFA94A"/>
      </a:folHlink>
    </a:clrScheme>
    <a:fontScheme name="11_Theme1">
      <a:majorFont>
        <a:latin typeface="Futura Md BT"/>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1_Theme1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1_Theme1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1_Theme1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1_Theme1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1_Theme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1_Theme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1_Theme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3.xml><?xml version="1.0" encoding="utf-8"?>
<a:theme xmlns:a="http://schemas.openxmlformats.org/drawingml/2006/main" name="Office Theme">
  <a:themeElements>
    <a:clrScheme name="">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Theme1">
  <a:themeElements>
    <a:clrScheme name="">
      <a:dk1>
        <a:srgbClr val="000000"/>
      </a:dk1>
      <a:lt1>
        <a:srgbClr val="FFFFFF"/>
      </a:lt1>
      <a:dk2>
        <a:srgbClr val="3E3D2D"/>
      </a:dk2>
      <a:lt2>
        <a:srgbClr val="CAF278"/>
      </a:lt2>
      <a:accent1>
        <a:srgbClr val="94C600"/>
      </a:accent1>
      <a:accent2>
        <a:srgbClr val="71685A"/>
      </a:accent2>
      <a:accent3>
        <a:srgbClr val="FFFFFF"/>
      </a:accent3>
      <a:accent4>
        <a:srgbClr val="000000"/>
      </a:accent4>
      <a:accent5>
        <a:srgbClr val="C8DFAA"/>
      </a:accent5>
      <a:accent6>
        <a:srgbClr val="665E51"/>
      </a:accent6>
      <a:hlink>
        <a:srgbClr val="E68200"/>
      </a:hlink>
      <a:folHlink>
        <a:srgbClr val="FFA94A"/>
      </a:folHlink>
    </a:clrScheme>
    <a:fontScheme name="1_Theme1">
      <a:majorFont>
        <a:latin typeface="Futura Md BT"/>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Theme1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Theme1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Theme1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Theme1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Theme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Theme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Theme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2_Theme1">
  <a:themeElements>
    <a:clrScheme name="">
      <a:dk1>
        <a:srgbClr val="000000"/>
      </a:dk1>
      <a:lt1>
        <a:srgbClr val="FFFFFF"/>
      </a:lt1>
      <a:dk2>
        <a:srgbClr val="3E3D2D"/>
      </a:dk2>
      <a:lt2>
        <a:srgbClr val="CAF278"/>
      </a:lt2>
      <a:accent1>
        <a:srgbClr val="94C600"/>
      </a:accent1>
      <a:accent2>
        <a:srgbClr val="71685A"/>
      </a:accent2>
      <a:accent3>
        <a:srgbClr val="FFFFFF"/>
      </a:accent3>
      <a:accent4>
        <a:srgbClr val="000000"/>
      </a:accent4>
      <a:accent5>
        <a:srgbClr val="C8DFAA"/>
      </a:accent5>
      <a:accent6>
        <a:srgbClr val="665E51"/>
      </a:accent6>
      <a:hlink>
        <a:srgbClr val="E68200"/>
      </a:hlink>
      <a:folHlink>
        <a:srgbClr val="FFA94A"/>
      </a:folHlink>
    </a:clrScheme>
    <a:fontScheme name="2_Theme1">
      <a:majorFont>
        <a:latin typeface="Futura Md BT"/>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2_Theme1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2_Theme1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2_Theme1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2_Theme1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2_Theme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2_Theme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2_Theme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3_Theme1">
  <a:themeElements>
    <a:clrScheme name="">
      <a:dk1>
        <a:srgbClr val="000000"/>
      </a:dk1>
      <a:lt1>
        <a:srgbClr val="FFFFFF"/>
      </a:lt1>
      <a:dk2>
        <a:srgbClr val="3E3D2D"/>
      </a:dk2>
      <a:lt2>
        <a:srgbClr val="CAF278"/>
      </a:lt2>
      <a:accent1>
        <a:srgbClr val="94C600"/>
      </a:accent1>
      <a:accent2>
        <a:srgbClr val="71685A"/>
      </a:accent2>
      <a:accent3>
        <a:srgbClr val="FFFFFF"/>
      </a:accent3>
      <a:accent4>
        <a:srgbClr val="000000"/>
      </a:accent4>
      <a:accent5>
        <a:srgbClr val="C8DFAA"/>
      </a:accent5>
      <a:accent6>
        <a:srgbClr val="665E51"/>
      </a:accent6>
      <a:hlink>
        <a:srgbClr val="E68200"/>
      </a:hlink>
      <a:folHlink>
        <a:srgbClr val="FFA94A"/>
      </a:folHlink>
    </a:clrScheme>
    <a:fontScheme name="3_Theme1">
      <a:majorFont>
        <a:latin typeface="Futura Md BT"/>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3_Theme1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3_Theme1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3_Theme1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3_Theme1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3_Theme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3_Theme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3_Theme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4_Theme1">
  <a:themeElements>
    <a:clrScheme name="">
      <a:dk1>
        <a:srgbClr val="000000"/>
      </a:dk1>
      <a:lt1>
        <a:srgbClr val="FFFFFF"/>
      </a:lt1>
      <a:dk2>
        <a:srgbClr val="3E3D2D"/>
      </a:dk2>
      <a:lt2>
        <a:srgbClr val="CAF278"/>
      </a:lt2>
      <a:accent1>
        <a:srgbClr val="94C600"/>
      </a:accent1>
      <a:accent2>
        <a:srgbClr val="71685A"/>
      </a:accent2>
      <a:accent3>
        <a:srgbClr val="FFFFFF"/>
      </a:accent3>
      <a:accent4>
        <a:srgbClr val="000000"/>
      </a:accent4>
      <a:accent5>
        <a:srgbClr val="C8DFAA"/>
      </a:accent5>
      <a:accent6>
        <a:srgbClr val="665E51"/>
      </a:accent6>
      <a:hlink>
        <a:srgbClr val="E68200"/>
      </a:hlink>
      <a:folHlink>
        <a:srgbClr val="FFA94A"/>
      </a:folHlink>
    </a:clrScheme>
    <a:fontScheme name="4_Theme1">
      <a:majorFont>
        <a:latin typeface="Futura Md BT"/>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4_Theme1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4_Theme1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4_Theme1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4_Theme1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4_Theme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4_Theme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4_Theme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5_Theme1">
  <a:themeElements>
    <a:clrScheme name="">
      <a:dk1>
        <a:srgbClr val="000000"/>
      </a:dk1>
      <a:lt1>
        <a:srgbClr val="FFFFFF"/>
      </a:lt1>
      <a:dk2>
        <a:srgbClr val="3E3D2D"/>
      </a:dk2>
      <a:lt2>
        <a:srgbClr val="CAF278"/>
      </a:lt2>
      <a:accent1>
        <a:srgbClr val="94C600"/>
      </a:accent1>
      <a:accent2>
        <a:srgbClr val="71685A"/>
      </a:accent2>
      <a:accent3>
        <a:srgbClr val="FFFFFF"/>
      </a:accent3>
      <a:accent4>
        <a:srgbClr val="000000"/>
      </a:accent4>
      <a:accent5>
        <a:srgbClr val="C8DFAA"/>
      </a:accent5>
      <a:accent6>
        <a:srgbClr val="665E51"/>
      </a:accent6>
      <a:hlink>
        <a:srgbClr val="E68200"/>
      </a:hlink>
      <a:folHlink>
        <a:srgbClr val="FFA94A"/>
      </a:folHlink>
    </a:clrScheme>
    <a:fontScheme name="5_Theme1">
      <a:majorFont>
        <a:latin typeface="Futura Md BT"/>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5_Theme1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5_Theme1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5_Theme1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5_Theme1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5_Theme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5_Theme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5_Theme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6_Theme1">
  <a:themeElements>
    <a:clrScheme name="">
      <a:dk1>
        <a:srgbClr val="000000"/>
      </a:dk1>
      <a:lt1>
        <a:srgbClr val="FFFFFF"/>
      </a:lt1>
      <a:dk2>
        <a:srgbClr val="3E3D2D"/>
      </a:dk2>
      <a:lt2>
        <a:srgbClr val="CAF278"/>
      </a:lt2>
      <a:accent1>
        <a:srgbClr val="94C600"/>
      </a:accent1>
      <a:accent2>
        <a:srgbClr val="71685A"/>
      </a:accent2>
      <a:accent3>
        <a:srgbClr val="FFFFFF"/>
      </a:accent3>
      <a:accent4>
        <a:srgbClr val="000000"/>
      </a:accent4>
      <a:accent5>
        <a:srgbClr val="C8DFAA"/>
      </a:accent5>
      <a:accent6>
        <a:srgbClr val="665E51"/>
      </a:accent6>
      <a:hlink>
        <a:srgbClr val="E68200"/>
      </a:hlink>
      <a:folHlink>
        <a:srgbClr val="FFA94A"/>
      </a:folHlink>
    </a:clrScheme>
    <a:fontScheme name="6_Theme1">
      <a:majorFont>
        <a:latin typeface="Futura Md BT"/>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6_Theme1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6_Theme1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6_Theme1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6_Theme1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6_Theme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6_Theme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6_Theme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7_Theme1">
  <a:themeElements>
    <a:clrScheme name="">
      <a:dk1>
        <a:srgbClr val="000000"/>
      </a:dk1>
      <a:lt1>
        <a:srgbClr val="FFFFFF"/>
      </a:lt1>
      <a:dk2>
        <a:srgbClr val="3E3D2D"/>
      </a:dk2>
      <a:lt2>
        <a:srgbClr val="CAF278"/>
      </a:lt2>
      <a:accent1>
        <a:srgbClr val="94C600"/>
      </a:accent1>
      <a:accent2>
        <a:srgbClr val="71685A"/>
      </a:accent2>
      <a:accent3>
        <a:srgbClr val="FFFFFF"/>
      </a:accent3>
      <a:accent4>
        <a:srgbClr val="000000"/>
      </a:accent4>
      <a:accent5>
        <a:srgbClr val="C8DFAA"/>
      </a:accent5>
      <a:accent6>
        <a:srgbClr val="665E51"/>
      </a:accent6>
      <a:hlink>
        <a:srgbClr val="E68200"/>
      </a:hlink>
      <a:folHlink>
        <a:srgbClr val="FFA94A"/>
      </a:folHlink>
    </a:clrScheme>
    <a:fontScheme name="7_Theme1">
      <a:majorFont>
        <a:latin typeface="Futura Md BT"/>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7_Theme1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7_Theme1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7_Theme1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7_Theme1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7_Theme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7_Theme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7_Theme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8_Theme1">
  <a:themeElements>
    <a:clrScheme name="">
      <a:dk1>
        <a:srgbClr val="000000"/>
      </a:dk1>
      <a:lt1>
        <a:srgbClr val="FFFFFF"/>
      </a:lt1>
      <a:dk2>
        <a:srgbClr val="3E3D2D"/>
      </a:dk2>
      <a:lt2>
        <a:srgbClr val="CAF278"/>
      </a:lt2>
      <a:accent1>
        <a:srgbClr val="94C600"/>
      </a:accent1>
      <a:accent2>
        <a:srgbClr val="71685A"/>
      </a:accent2>
      <a:accent3>
        <a:srgbClr val="FFFFFF"/>
      </a:accent3>
      <a:accent4>
        <a:srgbClr val="000000"/>
      </a:accent4>
      <a:accent5>
        <a:srgbClr val="C8DFAA"/>
      </a:accent5>
      <a:accent6>
        <a:srgbClr val="665E51"/>
      </a:accent6>
      <a:hlink>
        <a:srgbClr val="E68200"/>
      </a:hlink>
      <a:folHlink>
        <a:srgbClr val="FFA94A"/>
      </a:folHlink>
    </a:clrScheme>
    <a:fontScheme name="8_Theme1">
      <a:majorFont>
        <a:latin typeface="Futura Md BT"/>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8_Theme1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8_Theme1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8_Theme1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8_Theme1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8_Theme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8_Theme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8_Theme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emplate/>
  <TotalTime>157257207</TotalTime>
  <Pages>0</Pages>
  <Words>550</Words>
  <Characters>0</Characters>
  <Application>Microsoft Office PowerPoint</Application>
  <DocSecurity>0</DocSecurity>
  <PresentationFormat>On-screen Show (16:10)</PresentationFormat>
  <Lines>0</Lines>
  <Paragraphs>125</Paragraphs>
  <Slides>22</Slides>
  <Notes>1</Notes>
  <HiddenSlides>0</HiddenSlides>
  <MMClips>0</MMClips>
  <ScaleCrop>false</ScaleCrop>
  <HeadingPairs>
    <vt:vector size="4" baseType="variant">
      <vt:variant>
        <vt:lpstr>Theme</vt:lpstr>
      </vt:variant>
      <vt:variant>
        <vt:i4>12</vt:i4>
      </vt:variant>
      <vt:variant>
        <vt:lpstr>Slide Titles</vt:lpstr>
      </vt:variant>
      <vt:variant>
        <vt:i4>22</vt:i4>
      </vt:variant>
    </vt:vector>
  </HeadingPairs>
  <TitlesOfParts>
    <vt:vector size="34" baseType="lpstr">
      <vt:lpstr>Theme1</vt:lpstr>
      <vt:lpstr>1_Theme1</vt:lpstr>
      <vt:lpstr>2_Theme1</vt:lpstr>
      <vt:lpstr>3_Theme1</vt:lpstr>
      <vt:lpstr>4_Theme1</vt:lpstr>
      <vt:lpstr>5_Theme1</vt:lpstr>
      <vt:lpstr>6_Theme1</vt:lpstr>
      <vt:lpstr>7_Theme1</vt:lpstr>
      <vt:lpstr>8_Theme1</vt:lpstr>
      <vt:lpstr>9_Theme1</vt:lpstr>
      <vt:lpstr>10_Theme1</vt:lpstr>
      <vt:lpstr>11_Theme1</vt:lpstr>
      <vt:lpstr>Slide 1</vt:lpstr>
      <vt:lpstr>Slide 2</vt:lpstr>
      <vt:lpstr>Slide 3</vt:lpstr>
      <vt:lpstr>Slide 4</vt:lpstr>
      <vt:lpstr>Slide 5</vt:lpstr>
      <vt:lpstr>Slide 6</vt:lpstr>
      <vt:lpstr> Our Project</vt:lpstr>
      <vt:lpstr>Slide 8</vt:lpstr>
      <vt:lpstr>Slide 9</vt:lpstr>
      <vt:lpstr>Slide 10</vt:lpstr>
      <vt:lpstr>Slide 11</vt:lpstr>
      <vt:lpstr>UseCase Digram</vt:lpstr>
      <vt:lpstr>Slide 13</vt:lpstr>
      <vt:lpstr>Slide 14</vt:lpstr>
      <vt:lpstr>Slide 15</vt:lpstr>
      <vt:lpstr>Slide 16</vt:lpstr>
      <vt:lpstr>Slide 17</vt:lpstr>
      <vt:lpstr>Convert our project to sprints </vt:lpstr>
      <vt:lpstr>Slide 19</vt:lpstr>
      <vt:lpstr>Slide 20</vt:lpstr>
      <vt:lpstr>Slide 21</vt:lpstr>
      <vt:lpstr>Slide 22</vt:lpstr>
    </vt:vector>
  </TitlesOfParts>
  <Company>å¯°î†¿è’‹æ¶“î…žæµ—</Company>
  <LinksUpToDate>false</LinksUpToDate>
  <CharactersWithSpaces>0</CharactersWithSpaces>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æ¼”ç¤ºæ–‡ç¨¿</dc:title>
  <dc:creator>user</dc:creator>
  <cp:lastModifiedBy>WIN-8</cp:lastModifiedBy>
  <cp:revision>237</cp:revision>
  <cp:lastPrinted>1899-12-30T00:00:00Z</cp:lastPrinted>
  <dcterms:created xsi:type="dcterms:W3CDTF">2011-01-06T06:35:16Z</dcterms:created>
  <dcterms:modified xsi:type="dcterms:W3CDTF">2015-07-24T13:32:29Z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1033-8.1.0.3032</vt:lpwstr>
  </property>
</Properties>
</file>